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9" r:id="rId2"/>
    <p:sldId id="264" r:id="rId3"/>
    <p:sldId id="263" r:id="rId4"/>
    <p:sldId id="265" r:id="rId5"/>
    <p:sldId id="266" r:id="rId6"/>
    <p:sldId id="269" r:id="rId7"/>
    <p:sldId id="273" r:id="rId8"/>
    <p:sldId id="274" r:id="rId9"/>
    <p:sldId id="276" r:id="rId10"/>
    <p:sldId id="277" r:id="rId11"/>
    <p:sldId id="275" r:id="rId12"/>
    <p:sldId id="278" r:id="rId13"/>
    <p:sldId id="279" r:id="rId14"/>
    <p:sldId id="267" r:id="rId15"/>
    <p:sldId id="280" r:id="rId16"/>
    <p:sldId id="281" r:id="rId17"/>
    <p:sldId id="282" r:id="rId18"/>
    <p:sldId id="283" r:id="rId19"/>
    <p:sldId id="271" r:id="rId20"/>
    <p:sldId id="272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тонина Попова" initials="АП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FFE"/>
    <a:srgbClr val="2CA8FC"/>
    <a:srgbClr val="E5EFFF"/>
    <a:srgbClr val="299A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72139" autoAdjust="0"/>
  </p:normalViewPr>
  <p:slideViewPr>
    <p:cSldViewPr>
      <p:cViewPr>
        <p:scale>
          <a:sx n="100" d="100"/>
          <a:sy n="100" d="100"/>
        </p:scale>
        <p:origin x="-498" y="-1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3361</c:v>
                </c:pt>
                <c:pt idx="1">
                  <c:v>10836</c:v>
                </c:pt>
                <c:pt idx="2">
                  <c:v>16298</c:v>
                </c:pt>
                <c:pt idx="3">
                  <c:v>21283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78D-4AEF-BD5A-9CE45C560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489152"/>
        <c:axId val="58368384"/>
      </c:lineChart>
      <c:catAx>
        <c:axId val="8748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368384"/>
        <c:crosses val="autoZero"/>
        <c:auto val="1"/>
        <c:lblAlgn val="ctr"/>
        <c:lblOffset val="100"/>
        <c:noMultiLvlLbl val="0"/>
      </c:catAx>
      <c:valAx>
        <c:axId val="58368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489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60D8AF-CD43-45F4-A38B-B90675771B7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EFC1E5-36E7-4EA2-B2F5-55B22CDEA7C3}">
      <dgm:prSet phldrT="[Текст]"/>
      <dgm:spPr/>
      <dgm:t>
        <a:bodyPr/>
        <a:lstStyle/>
        <a:p>
          <a:r>
            <a:rPr lang="ru-RU" dirty="0"/>
            <a:t>1,38%</a:t>
          </a:r>
        </a:p>
      </dgm:t>
    </dgm:pt>
    <dgm:pt modelId="{2DDCB785-E17E-4747-95C0-B8A1FEBC4EA4}" type="parTrans" cxnId="{5699B5F8-C0D4-4E94-9B95-155B805C4BA3}">
      <dgm:prSet/>
      <dgm:spPr/>
      <dgm:t>
        <a:bodyPr/>
        <a:lstStyle/>
        <a:p>
          <a:endParaRPr lang="ru-RU"/>
        </a:p>
      </dgm:t>
    </dgm:pt>
    <dgm:pt modelId="{00DD0A57-7584-47CD-B2F6-B3D5F459338C}" type="sibTrans" cxnId="{5699B5F8-C0D4-4E94-9B95-155B805C4BA3}">
      <dgm:prSet/>
      <dgm:spPr/>
      <dgm:t>
        <a:bodyPr/>
        <a:lstStyle/>
        <a:p>
          <a:endParaRPr lang="ru-RU"/>
        </a:p>
      </dgm:t>
    </dgm:pt>
    <dgm:pt modelId="{9755A98C-AE94-4FAC-858C-7820B9256005}">
      <dgm:prSet phldrT="[Текст]"/>
      <dgm:spPr/>
      <dgm:t>
        <a:bodyPr/>
        <a:lstStyle/>
        <a:p>
          <a:r>
            <a:rPr lang="ru-RU" dirty="0"/>
            <a:t>СПб ГБПОУ «Радиотехнический колледж»</a:t>
          </a:r>
        </a:p>
      </dgm:t>
    </dgm:pt>
    <dgm:pt modelId="{FD06A074-621A-46D5-954F-96C3F4572067}" type="parTrans" cxnId="{831C8867-6859-45B1-AC44-E526EA213652}">
      <dgm:prSet/>
      <dgm:spPr/>
      <dgm:t>
        <a:bodyPr/>
        <a:lstStyle/>
        <a:p>
          <a:endParaRPr lang="ru-RU"/>
        </a:p>
      </dgm:t>
    </dgm:pt>
    <dgm:pt modelId="{FF4EAF13-8CF2-4D78-89BE-C9B3A24C9ECA}" type="sibTrans" cxnId="{831C8867-6859-45B1-AC44-E526EA213652}">
      <dgm:prSet/>
      <dgm:spPr/>
      <dgm:t>
        <a:bodyPr/>
        <a:lstStyle/>
        <a:p>
          <a:endParaRPr lang="ru-RU"/>
        </a:p>
      </dgm:t>
    </dgm:pt>
    <dgm:pt modelId="{831AC3FB-261F-45EF-A6F4-1F65BFDE8C17}">
      <dgm:prSet phldrT="[Текст]"/>
      <dgm:spPr/>
      <dgm:t>
        <a:bodyPr/>
        <a:lstStyle/>
        <a:p>
          <a:r>
            <a:rPr lang="ru-RU" dirty="0"/>
            <a:t>2,29%</a:t>
          </a:r>
        </a:p>
      </dgm:t>
    </dgm:pt>
    <dgm:pt modelId="{DAFC2366-45DA-40E5-A27F-7D1442420494}" type="parTrans" cxnId="{52B358C6-720C-4E29-A0EF-2BE1F0E23F0F}">
      <dgm:prSet/>
      <dgm:spPr/>
      <dgm:t>
        <a:bodyPr/>
        <a:lstStyle/>
        <a:p>
          <a:endParaRPr lang="ru-RU"/>
        </a:p>
      </dgm:t>
    </dgm:pt>
    <dgm:pt modelId="{81ED1DEF-3D22-471F-8F5E-1A6BC8EDA185}" type="sibTrans" cxnId="{52B358C6-720C-4E29-A0EF-2BE1F0E23F0F}">
      <dgm:prSet/>
      <dgm:spPr/>
      <dgm:t>
        <a:bodyPr/>
        <a:lstStyle/>
        <a:p>
          <a:endParaRPr lang="ru-RU"/>
        </a:p>
      </dgm:t>
    </dgm:pt>
    <dgm:pt modelId="{5D0E93FB-17CD-481E-84CE-5CCAF127A156}">
      <dgm:prSet phldrT="[Текст]"/>
      <dgm:spPr/>
      <dgm:t>
        <a:bodyPr/>
        <a:lstStyle/>
        <a:p>
          <a:r>
            <a:rPr lang="ru-RU" dirty="0"/>
            <a:t>СПб ГБПОУ «Техникум «Приморский»</a:t>
          </a:r>
        </a:p>
      </dgm:t>
    </dgm:pt>
    <dgm:pt modelId="{97D6F6A5-372F-4C9F-8490-CB1A70B7AFA0}" type="parTrans" cxnId="{F7D84883-40DF-4A41-8B77-56069906A17E}">
      <dgm:prSet/>
      <dgm:spPr/>
      <dgm:t>
        <a:bodyPr/>
        <a:lstStyle/>
        <a:p>
          <a:endParaRPr lang="ru-RU"/>
        </a:p>
      </dgm:t>
    </dgm:pt>
    <dgm:pt modelId="{F98FEC81-6FD9-4CE5-ADBF-A3D5D1C536D1}" type="sibTrans" cxnId="{F7D84883-40DF-4A41-8B77-56069906A17E}">
      <dgm:prSet/>
      <dgm:spPr/>
      <dgm:t>
        <a:bodyPr/>
        <a:lstStyle/>
        <a:p>
          <a:endParaRPr lang="ru-RU"/>
        </a:p>
      </dgm:t>
    </dgm:pt>
    <dgm:pt modelId="{D708A63E-DF61-4A9F-9B4E-C7C655BC354A}">
      <dgm:prSet phldrT="[Текст]"/>
      <dgm:spPr/>
      <dgm:t>
        <a:bodyPr/>
        <a:lstStyle/>
        <a:p>
          <a:r>
            <a:rPr lang="ru-RU" dirty="0"/>
            <a:t>1,8%</a:t>
          </a:r>
        </a:p>
      </dgm:t>
    </dgm:pt>
    <dgm:pt modelId="{48629CAB-2E12-4159-A83D-651BE689FBE9}" type="parTrans" cxnId="{1BD73417-C96C-411C-B7CD-4FD9B84EEB8C}">
      <dgm:prSet/>
      <dgm:spPr/>
      <dgm:t>
        <a:bodyPr/>
        <a:lstStyle/>
        <a:p>
          <a:endParaRPr lang="ru-RU"/>
        </a:p>
      </dgm:t>
    </dgm:pt>
    <dgm:pt modelId="{2999A191-11D9-41B7-9358-1E02563609E4}" type="sibTrans" cxnId="{1BD73417-C96C-411C-B7CD-4FD9B84EEB8C}">
      <dgm:prSet/>
      <dgm:spPr/>
      <dgm:t>
        <a:bodyPr/>
        <a:lstStyle/>
        <a:p>
          <a:endParaRPr lang="ru-RU"/>
        </a:p>
      </dgm:t>
    </dgm:pt>
    <dgm:pt modelId="{9CE5CF47-E518-48C2-85DC-12FE2E361DAC}">
      <dgm:prSet phldrT="[Текст]"/>
      <dgm:spPr/>
      <dgm:t>
        <a:bodyPr/>
        <a:lstStyle/>
        <a:p>
          <a:r>
            <a:rPr lang="ru-RU" dirty="0"/>
            <a:t>СПб ГБПОУ «Колледж судостроения и прикладных технологий»</a:t>
          </a:r>
        </a:p>
      </dgm:t>
    </dgm:pt>
    <dgm:pt modelId="{034FDBCB-E119-4593-93FF-F7E0B6353AB9}" type="parTrans" cxnId="{1FB84AAE-4091-4DF4-96F7-B8455D096C80}">
      <dgm:prSet/>
      <dgm:spPr/>
      <dgm:t>
        <a:bodyPr/>
        <a:lstStyle/>
        <a:p>
          <a:endParaRPr lang="ru-RU"/>
        </a:p>
      </dgm:t>
    </dgm:pt>
    <dgm:pt modelId="{8300EA84-D9E6-464C-8A55-BA8768F6DDB8}" type="sibTrans" cxnId="{1FB84AAE-4091-4DF4-96F7-B8455D096C80}">
      <dgm:prSet/>
      <dgm:spPr/>
      <dgm:t>
        <a:bodyPr/>
        <a:lstStyle/>
        <a:p>
          <a:endParaRPr lang="ru-RU"/>
        </a:p>
      </dgm:t>
    </dgm:pt>
    <dgm:pt modelId="{31A9217E-4E04-4C17-8226-9EFCFB66F9F8}">
      <dgm:prSet/>
      <dgm:spPr/>
      <dgm:t>
        <a:bodyPr/>
        <a:lstStyle/>
        <a:p>
          <a:r>
            <a:rPr lang="ru-RU" dirty="0"/>
            <a:t>1,5%</a:t>
          </a:r>
        </a:p>
      </dgm:t>
    </dgm:pt>
    <dgm:pt modelId="{B62BF23D-0A80-4A68-996C-C333751E3562}" type="parTrans" cxnId="{BA5FD300-C995-4A70-816C-B8322BF0A9C2}">
      <dgm:prSet/>
      <dgm:spPr/>
      <dgm:t>
        <a:bodyPr/>
        <a:lstStyle/>
        <a:p>
          <a:endParaRPr lang="ru-RU"/>
        </a:p>
      </dgm:t>
    </dgm:pt>
    <dgm:pt modelId="{F80A62FE-50E9-4273-9C32-C2DF629084C7}" type="sibTrans" cxnId="{BA5FD300-C995-4A70-816C-B8322BF0A9C2}">
      <dgm:prSet/>
      <dgm:spPr/>
      <dgm:t>
        <a:bodyPr/>
        <a:lstStyle/>
        <a:p>
          <a:endParaRPr lang="ru-RU"/>
        </a:p>
      </dgm:t>
    </dgm:pt>
    <dgm:pt modelId="{8F52486E-BF3A-4388-A93B-E72EAAB3D2C3}">
      <dgm:prSet/>
      <dgm:spPr/>
      <dgm:t>
        <a:bodyPr/>
        <a:lstStyle/>
        <a:p>
          <a:r>
            <a:rPr lang="ru-RU" dirty="0"/>
            <a:t>1,05%</a:t>
          </a:r>
        </a:p>
      </dgm:t>
    </dgm:pt>
    <dgm:pt modelId="{78A905C8-533C-49C1-A822-61F6BD497FC4}" type="parTrans" cxnId="{43EEBD4C-D408-4A08-B448-B348C5BB322B}">
      <dgm:prSet/>
      <dgm:spPr/>
      <dgm:t>
        <a:bodyPr/>
        <a:lstStyle/>
        <a:p>
          <a:endParaRPr lang="ru-RU"/>
        </a:p>
      </dgm:t>
    </dgm:pt>
    <dgm:pt modelId="{16F09AD5-B987-4DB8-A682-E8AE703910E5}" type="sibTrans" cxnId="{43EEBD4C-D408-4A08-B448-B348C5BB322B}">
      <dgm:prSet/>
      <dgm:spPr/>
      <dgm:t>
        <a:bodyPr/>
        <a:lstStyle/>
        <a:p>
          <a:endParaRPr lang="ru-RU"/>
        </a:p>
      </dgm:t>
    </dgm:pt>
    <dgm:pt modelId="{184FAF8D-BF07-4F61-A498-78DB499B0BC8}">
      <dgm:prSet/>
      <dgm:spPr/>
      <dgm:t>
        <a:bodyPr/>
        <a:lstStyle/>
        <a:p>
          <a:r>
            <a:rPr lang="ru-RU" dirty="0"/>
            <a:t>0</a:t>
          </a:r>
        </a:p>
      </dgm:t>
    </dgm:pt>
    <dgm:pt modelId="{CBDAB7F0-BCAB-49A0-815F-5A281BD732A4}" type="parTrans" cxnId="{16A34724-9DDE-49E7-9C4E-98D82E4B216A}">
      <dgm:prSet/>
      <dgm:spPr/>
      <dgm:t>
        <a:bodyPr/>
        <a:lstStyle/>
        <a:p>
          <a:endParaRPr lang="ru-RU"/>
        </a:p>
      </dgm:t>
    </dgm:pt>
    <dgm:pt modelId="{9851F242-1ED5-47D7-BA68-B46D45F049F6}" type="sibTrans" cxnId="{16A34724-9DDE-49E7-9C4E-98D82E4B216A}">
      <dgm:prSet/>
      <dgm:spPr/>
      <dgm:t>
        <a:bodyPr/>
        <a:lstStyle/>
        <a:p>
          <a:endParaRPr lang="ru-RU"/>
        </a:p>
      </dgm:t>
    </dgm:pt>
    <dgm:pt modelId="{CE387203-F362-40F2-8234-88303CAA1AD3}">
      <dgm:prSet/>
      <dgm:spPr/>
      <dgm:t>
        <a:bodyPr/>
        <a:lstStyle/>
        <a:p>
          <a:r>
            <a:rPr lang="ru-RU"/>
            <a:t>СПб ГБПОУ «Электромашиностроительный колледж»</a:t>
          </a:r>
        </a:p>
      </dgm:t>
    </dgm:pt>
    <dgm:pt modelId="{2D39BFED-D72D-4786-9CAB-BFCD5C019C8E}" type="parTrans" cxnId="{668B49B0-61AB-43A2-A3B3-0EF3F96843D9}">
      <dgm:prSet/>
      <dgm:spPr/>
      <dgm:t>
        <a:bodyPr/>
        <a:lstStyle/>
        <a:p>
          <a:endParaRPr lang="ru-RU"/>
        </a:p>
      </dgm:t>
    </dgm:pt>
    <dgm:pt modelId="{111B0774-1AD8-4C01-9B29-6071F11D0E99}" type="sibTrans" cxnId="{668B49B0-61AB-43A2-A3B3-0EF3F96843D9}">
      <dgm:prSet/>
      <dgm:spPr/>
      <dgm:t>
        <a:bodyPr/>
        <a:lstStyle/>
        <a:p>
          <a:endParaRPr lang="ru-RU"/>
        </a:p>
      </dgm:t>
    </dgm:pt>
    <dgm:pt modelId="{1378B643-02E0-466D-AF6E-DE503F591621}">
      <dgm:prSet/>
      <dgm:spPr/>
      <dgm:t>
        <a:bodyPr/>
        <a:lstStyle/>
        <a:p>
          <a:r>
            <a:rPr lang="ru-RU"/>
            <a:t>СПб ГБПОУ «Ижорский политехнический лицей»</a:t>
          </a:r>
        </a:p>
      </dgm:t>
    </dgm:pt>
    <dgm:pt modelId="{CE00CE85-125E-4E28-B661-4175F2AF46C6}" type="parTrans" cxnId="{7A2F03E8-C1B0-47B7-B1C5-94201C5915B1}">
      <dgm:prSet/>
      <dgm:spPr/>
      <dgm:t>
        <a:bodyPr/>
        <a:lstStyle/>
        <a:p>
          <a:endParaRPr lang="ru-RU"/>
        </a:p>
      </dgm:t>
    </dgm:pt>
    <dgm:pt modelId="{8D78381B-5296-4EA0-93F1-7CE35D12C1C3}" type="sibTrans" cxnId="{7A2F03E8-C1B0-47B7-B1C5-94201C5915B1}">
      <dgm:prSet/>
      <dgm:spPr/>
      <dgm:t>
        <a:bodyPr/>
        <a:lstStyle/>
        <a:p>
          <a:endParaRPr lang="ru-RU"/>
        </a:p>
      </dgm:t>
    </dgm:pt>
    <dgm:pt modelId="{0571BE02-980B-4227-950B-BFF768BD08BD}">
      <dgm:prSet/>
      <dgm:spPr/>
      <dgm:t>
        <a:bodyPr/>
        <a:lstStyle/>
        <a:p>
          <a:r>
            <a:rPr lang="ru-RU"/>
            <a:t>СПб ГБПОУ «Художественно-профессиональный лицей</a:t>
          </a:r>
          <a:br>
            <a:rPr lang="ru-RU"/>
          </a:br>
          <a:r>
            <a:rPr lang="ru-RU"/>
            <a:t>Санкт-Петербурга»</a:t>
          </a:r>
        </a:p>
      </dgm:t>
    </dgm:pt>
    <dgm:pt modelId="{44B02A41-B7EB-44C8-A988-830B1C9F858E}" type="parTrans" cxnId="{05213E1F-2AE9-4C5A-BDC8-40D9D102456F}">
      <dgm:prSet/>
      <dgm:spPr/>
      <dgm:t>
        <a:bodyPr/>
        <a:lstStyle/>
        <a:p>
          <a:endParaRPr lang="ru-RU"/>
        </a:p>
      </dgm:t>
    </dgm:pt>
    <dgm:pt modelId="{9B792F7C-5699-4631-B6C9-6B2472942D54}" type="sibTrans" cxnId="{05213E1F-2AE9-4C5A-BDC8-40D9D102456F}">
      <dgm:prSet/>
      <dgm:spPr/>
      <dgm:t>
        <a:bodyPr/>
        <a:lstStyle/>
        <a:p>
          <a:endParaRPr lang="ru-RU"/>
        </a:p>
      </dgm:t>
    </dgm:pt>
    <dgm:pt modelId="{A0A2B2B6-8A2A-4237-A146-7A7F73BE268D}" type="pres">
      <dgm:prSet presAssocID="{B160D8AF-CD43-45F4-A38B-B90675771B7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183ED2-E833-45CC-8B73-C1A159942FDE}" type="pres">
      <dgm:prSet presAssocID="{A6EFC1E5-36E7-4EA2-B2F5-55B22CDEA7C3}" presName="composite" presStyleCnt="0"/>
      <dgm:spPr/>
    </dgm:pt>
    <dgm:pt modelId="{F2E6BD13-9088-49D9-B2F3-B44DB8E8ABED}" type="pres">
      <dgm:prSet presAssocID="{A6EFC1E5-36E7-4EA2-B2F5-55B22CDEA7C3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397C6-371E-4F62-936B-D4CB7D83137F}" type="pres">
      <dgm:prSet presAssocID="{A6EFC1E5-36E7-4EA2-B2F5-55B22CDEA7C3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B4FCA8-8DEC-49D2-9A2B-0A4BB7EAF11D}" type="pres">
      <dgm:prSet presAssocID="{00DD0A57-7584-47CD-B2F6-B3D5F459338C}" presName="sp" presStyleCnt="0"/>
      <dgm:spPr/>
    </dgm:pt>
    <dgm:pt modelId="{80ED87E4-610F-4446-8B3E-4DB100D211D6}" type="pres">
      <dgm:prSet presAssocID="{31A9217E-4E04-4C17-8226-9EFCFB66F9F8}" presName="composite" presStyleCnt="0"/>
      <dgm:spPr/>
    </dgm:pt>
    <dgm:pt modelId="{80FA30F2-BFB4-499A-927E-9C44D1B3DEAC}" type="pres">
      <dgm:prSet presAssocID="{31A9217E-4E04-4C17-8226-9EFCFB66F9F8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3416D7-50D8-41C7-85A2-9F187B22034C}" type="pres">
      <dgm:prSet presAssocID="{31A9217E-4E04-4C17-8226-9EFCFB66F9F8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27F197-D3C9-4232-9F19-FB13776D44F6}" type="pres">
      <dgm:prSet presAssocID="{F80A62FE-50E9-4273-9C32-C2DF629084C7}" presName="sp" presStyleCnt="0"/>
      <dgm:spPr/>
    </dgm:pt>
    <dgm:pt modelId="{119DDF4C-96E7-4AAE-8407-D3A5EA47E216}" type="pres">
      <dgm:prSet presAssocID="{8F52486E-BF3A-4388-A93B-E72EAAB3D2C3}" presName="composite" presStyleCnt="0"/>
      <dgm:spPr/>
    </dgm:pt>
    <dgm:pt modelId="{7587CCD4-AD99-4726-8E4E-2BB57550CE3D}" type="pres">
      <dgm:prSet presAssocID="{8F52486E-BF3A-4388-A93B-E72EAAB3D2C3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7F549D-7E90-4940-8718-C14F6F31E469}" type="pres">
      <dgm:prSet presAssocID="{8F52486E-BF3A-4388-A93B-E72EAAB3D2C3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EF27C6-66E0-4B0E-AA32-1D9181556F38}" type="pres">
      <dgm:prSet presAssocID="{16F09AD5-B987-4DB8-A682-E8AE703910E5}" presName="sp" presStyleCnt="0"/>
      <dgm:spPr/>
    </dgm:pt>
    <dgm:pt modelId="{1BDDC22A-D3F9-432E-B4C8-94CCEC824E40}" type="pres">
      <dgm:prSet presAssocID="{184FAF8D-BF07-4F61-A498-78DB499B0BC8}" presName="composite" presStyleCnt="0"/>
      <dgm:spPr/>
    </dgm:pt>
    <dgm:pt modelId="{1030F92B-280E-4D24-939A-325DE562EB09}" type="pres">
      <dgm:prSet presAssocID="{184FAF8D-BF07-4F61-A498-78DB499B0BC8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E29792-A43B-40BB-B0A0-C763239D8FE3}" type="pres">
      <dgm:prSet presAssocID="{184FAF8D-BF07-4F61-A498-78DB499B0BC8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0DFBE6-1E74-45C8-B331-6006F306F899}" type="pres">
      <dgm:prSet presAssocID="{9851F242-1ED5-47D7-BA68-B46D45F049F6}" presName="sp" presStyleCnt="0"/>
      <dgm:spPr/>
    </dgm:pt>
    <dgm:pt modelId="{44CE2F50-1C1E-484A-90BE-B0F8065807EF}" type="pres">
      <dgm:prSet presAssocID="{831AC3FB-261F-45EF-A6F4-1F65BFDE8C17}" presName="composite" presStyleCnt="0"/>
      <dgm:spPr/>
    </dgm:pt>
    <dgm:pt modelId="{74DE26EC-1CCA-4198-B590-417005424601}" type="pres">
      <dgm:prSet presAssocID="{831AC3FB-261F-45EF-A6F4-1F65BFDE8C17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E68BA9-79DE-4AA1-A603-AB6938DBEE85}" type="pres">
      <dgm:prSet presAssocID="{831AC3FB-261F-45EF-A6F4-1F65BFDE8C17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E86384-E485-4E9D-8727-0E713E07B5FE}" type="pres">
      <dgm:prSet presAssocID="{81ED1DEF-3D22-471F-8F5E-1A6BC8EDA185}" presName="sp" presStyleCnt="0"/>
      <dgm:spPr/>
    </dgm:pt>
    <dgm:pt modelId="{D8803917-5351-4F97-852C-AB7DA5573E1B}" type="pres">
      <dgm:prSet presAssocID="{D708A63E-DF61-4A9F-9B4E-C7C655BC354A}" presName="composite" presStyleCnt="0"/>
      <dgm:spPr/>
    </dgm:pt>
    <dgm:pt modelId="{ADEA317A-550F-4B8A-A4B4-07908D769CA4}" type="pres">
      <dgm:prSet presAssocID="{D708A63E-DF61-4A9F-9B4E-C7C655BC354A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D53F5-FDF4-4713-BA5B-7906A3029299}" type="pres">
      <dgm:prSet presAssocID="{D708A63E-DF61-4A9F-9B4E-C7C655BC354A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1C8867-6859-45B1-AC44-E526EA213652}" srcId="{A6EFC1E5-36E7-4EA2-B2F5-55B22CDEA7C3}" destId="{9755A98C-AE94-4FAC-858C-7820B9256005}" srcOrd="0" destOrd="0" parTransId="{FD06A074-621A-46D5-954F-96C3F4572067}" sibTransId="{FF4EAF13-8CF2-4D78-89BE-C9B3A24C9ECA}"/>
    <dgm:cxn modelId="{1363AAAA-D1DB-4B30-AD56-F94564C27CCD}" type="presOf" srcId="{5D0E93FB-17CD-481E-84CE-5CCAF127A156}" destId="{DFE68BA9-79DE-4AA1-A603-AB6938DBEE85}" srcOrd="0" destOrd="0" presId="urn:microsoft.com/office/officeart/2005/8/layout/chevron2"/>
    <dgm:cxn modelId="{4D5F0D1D-1F34-4D10-9A18-3C6006D5023A}" type="presOf" srcId="{8F52486E-BF3A-4388-A93B-E72EAAB3D2C3}" destId="{7587CCD4-AD99-4726-8E4E-2BB57550CE3D}" srcOrd="0" destOrd="0" presId="urn:microsoft.com/office/officeart/2005/8/layout/chevron2"/>
    <dgm:cxn modelId="{43EEBD4C-D408-4A08-B448-B348C5BB322B}" srcId="{B160D8AF-CD43-45F4-A38B-B90675771B71}" destId="{8F52486E-BF3A-4388-A93B-E72EAAB3D2C3}" srcOrd="2" destOrd="0" parTransId="{78A905C8-533C-49C1-A822-61F6BD497FC4}" sibTransId="{16F09AD5-B987-4DB8-A682-E8AE703910E5}"/>
    <dgm:cxn modelId="{F7D84883-40DF-4A41-8B77-56069906A17E}" srcId="{831AC3FB-261F-45EF-A6F4-1F65BFDE8C17}" destId="{5D0E93FB-17CD-481E-84CE-5CCAF127A156}" srcOrd="0" destOrd="0" parTransId="{97D6F6A5-372F-4C9F-8490-CB1A70B7AFA0}" sibTransId="{F98FEC81-6FD9-4CE5-ADBF-A3D5D1C536D1}"/>
    <dgm:cxn modelId="{B0C33866-8344-440D-AC1D-C0DD2CAB9457}" type="presOf" srcId="{D708A63E-DF61-4A9F-9B4E-C7C655BC354A}" destId="{ADEA317A-550F-4B8A-A4B4-07908D769CA4}" srcOrd="0" destOrd="0" presId="urn:microsoft.com/office/officeart/2005/8/layout/chevron2"/>
    <dgm:cxn modelId="{1FB84AAE-4091-4DF4-96F7-B8455D096C80}" srcId="{D708A63E-DF61-4A9F-9B4E-C7C655BC354A}" destId="{9CE5CF47-E518-48C2-85DC-12FE2E361DAC}" srcOrd="0" destOrd="0" parTransId="{034FDBCB-E119-4593-93FF-F7E0B6353AB9}" sibTransId="{8300EA84-D9E6-464C-8A55-BA8768F6DDB8}"/>
    <dgm:cxn modelId="{1CFF8362-7B11-4265-A7D1-0E148101B74F}" type="presOf" srcId="{9CE5CF47-E518-48C2-85DC-12FE2E361DAC}" destId="{204D53F5-FDF4-4713-BA5B-7906A3029299}" srcOrd="0" destOrd="0" presId="urn:microsoft.com/office/officeart/2005/8/layout/chevron2"/>
    <dgm:cxn modelId="{16A34724-9DDE-49E7-9C4E-98D82E4B216A}" srcId="{B160D8AF-CD43-45F4-A38B-B90675771B71}" destId="{184FAF8D-BF07-4F61-A498-78DB499B0BC8}" srcOrd="3" destOrd="0" parTransId="{CBDAB7F0-BCAB-49A0-815F-5A281BD732A4}" sibTransId="{9851F242-1ED5-47D7-BA68-B46D45F049F6}"/>
    <dgm:cxn modelId="{F4F3E2CE-1F1F-4682-A327-3563C3E97F28}" type="presOf" srcId="{CE387203-F362-40F2-8234-88303CAA1AD3}" destId="{543416D7-50D8-41C7-85A2-9F187B22034C}" srcOrd="0" destOrd="0" presId="urn:microsoft.com/office/officeart/2005/8/layout/chevron2"/>
    <dgm:cxn modelId="{83DBDC3D-EDDB-4129-975A-83E97819E372}" type="presOf" srcId="{A6EFC1E5-36E7-4EA2-B2F5-55B22CDEA7C3}" destId="{F2E6BD13-9088-49D9-B2F3-B44DB8E8ABED}" srcOrd="0" destOrd="0" presId="urn:microsoft.com/office/officeart/2005/8/layout/chevron2"/>
    <dgm:cxn modelId="{05213E1F-2AE9-4C5A-BDC8-40D9D102456F}" srcId="{184FAF8D-BF07-4F61-A498-78DB499B0BC8}" destId="{0571BE02-980B-4227-950B-BFF768BD08BD}" srcOrd="0" destOrd="0" parTransId="{44B02A41-B7EB-44C8-A988-830B1C9F858E}" sibTransId="{9B792F7C-5699-4631-B6C9-6B2472942D54}"/>
    <dgm:cxn modelId="{FBE897EA-AA2D-4BEF-912E-98CA95F2C8B9}" type="presOf" srcId="{184FAF8D-BF07-4F61-A498-78DB499B0BC8}" destId="{1030F92B-280E-4D24-939A-325DE562EB09}" srcOrd="0" destOrd="0" presId="urn:microsoft.com/office/officeart/2005/8/layout/chevron2"/>
    <dgm:cxn modelId="{17033A28-A504-43B9-999B-B298721F55A1}" type="presOf" srcId="{831AC3FB-261F-45EF-A6F4-1F65BFDE8C17}" destId="{74DE26EC-1CCA-4198-B590-417005424601}" srcOrd="0" destOrd="0" presId="urn:microsoft.com/office/officeart/2005/8/layout/chevron2"/>
    <dgm:cxn modelId="{A1277BD3-3981-47EB-B6F6-88BF99F130A5}" type="presOf" srcId="{B160D8AF-CD43-45F4-A38B-B90675771B71}" destId="{A0A2B2B6-8A2A-4237-A146-7A7F73BE268D}" srcOrd="0" destOrd="0" presId="urn:microsoft.com/office/officeart/2005/8/layout/chevron2"/>
    <dgm:cxn modelId="{52B358C6-720C-4E29-A0EF-2BE1F0E23F0F}" srcId="{B160D8AF-CD43-45F4-A38B-B90675771B71}" destId="{831AC3FB-261F-45EF-A6F4-1F65BFDE8C17}" srcOrd="4" destOrd="0" parTransId="{DAFC2366-45DA-40E5-A27F-7D1442420494}" sibTransId="{81ED1DEF-3D22-471F-8F5E-1A6BC8EDA185}"/>
    <dgm:cxn modelId="{7A2F03E8-C1B0-47B7-B1C5-94201C5915B1}" srcId="{8F52486E-BF3A-4388-A93B-E72EAAB3D2C3}" destId="{1378B643-02E0-466D-AF6E-DE503F591621}" srcOrd="0" destOrd="0" parTransId="{CE00CE85-125E-4E28-B661-4175F2AF46C6}" sibTransId="{8D78381B-5296-4EA0-93F1-7CE35D12C1C3}"/>
    <dgm:cxn modelId="{BA5FD300-C995-4A70-816C-B8322BF0A9C2}" srcId="{B160D8AF-CD43-45F4-A38B-B90675771B71}" destId="{31A9217E-4E04-4C17-8226-9EFCFB66F9F8}" srcOrd="1" destOrd="0" parTransId="{B62BF23D-0A80-4A68-996C-C333751E3562}" sibTransId="{F80A62FE-50E9-4273-9C32-C2DF629084C7}"/>
    <dgm:cxn modelId="{5699B5F8-C0D4-4E94-9B95-155B805C4BA3}" srcId="{B160D8AF-CD43-45F4-A38B-B90675771B71}" destId="{A6EFC1E5-36E7-4EA2-B2F5-55B22CDEA7C3}" srcOrd="0" destOrd="0" parTransId="{2DDCB785-E17E-4747-95C0-B8A1FEBC4EA4}" sibTransId="{00DD0A57-7584-47CD-B2F6-B3D5F459338C}"/>
    <dgm:cxn modelId="{70FDA9EC-4865-4C71-B369-3844856149A4}" type="presOf" srcId="{1378B643-02E0-466D-AF6E-DE503F591621}" destId="{F37F549D-7E90-4940-8718-C14F6F31E469}" srcOrd="0" destOrd="0" presId="urn:microsoft.com/office/officeart/2005/8/layout/chevron2"/>
    <dgm:cxn modelId="{668B49B0-61AB-43A2-A3B3-0EF3F96843D9}" srcId="{31A9217E-4E04-4C17-8226-9EFCFB66F9F8}" destId="{CE387203-F362-40F2-8234-88303CAA1AD3}" srcOrd="0" destOrd="0" parTransId="{2D39BFED-D72D-4786-9CAB-BFCD5C019C8E}" sibTransId="{111B0774-1AD8-4C01-9B29-6071F11D0E99}"/>
    <dgm:cxn modelId="{60DF18FA-82AC-4D83-8085-AD298232470A}" type="presOf" srcId="{9755A98C-AE94-4FAC-858C-7820B9256005}" destId="{622397C6-371E-4F62-936B-D4CB7D83137F}" srcOrd="0" destOrd="0" presId="urn:microsoft.com/office/officeart/2005/8/layout/chevron2"/>
    <dgm:cxn modelId="{EDFDB471-A86C-48D7-90C7-E99295B0A55B}" type="presOf" srcId="{0571BE02-980B-4227-950B-BFF768BD08BD}" destId="{B2E29792-A43B-40BB-B0A0-C763239D8FE3}" srcOrd="0" destOrd="0" presId="urn:microsoft.com/office/officeart/2005/8/layout/chevron2"/>
    <dgm:cxn modelId="{A288357D-F2EC-42BD-990D-FB2FD53C5924}" type="presOf" srcId="{31A9217E-4E04-4C17-8226-9EFCFB66F9F8}" destId="{80FA30F2-BFB4-499A-927E-9C44D1B3DEAC}" srcOrd="0" destOrd="0" presId="urn:microsoft.com/office/officeart/2005/8/layout/chevron2"/>
    <dgm:cxn modelId="{1BD73417-C96C-411C-B7CD-4FD9B84EEB8C}" srcId="{B160D8AF-CD43-45F4-A38B-B90675771B71}" destId="{D708A63E-DF61-4A9F-9B4E-C7C655BC354A}" srcOrd="5" destOrd="0" parTransId="{48629CAB-2E12-4159-A83D-651BE689FBE9}" sibTransId="{2999A191-11D9-41B7-9358-1E02563609E4}"/>
    <dgm:cxn modelId="{3942EDD1-4529-4D4F-8FB5-D6D20292F40E}" type="presParOf" srcId="{A0A2B2B6-8A2A-4237-A146-7A7F73BE268D}" destId="{FE183ED2-E833-45CC-8B73-C1A159942FDE}" srcOrd="0" destOrd="0" presId="urn:microsoft.com/office/officeart/2005/8/layout/chevron2"/>
    <dgm:cxn modelId="{C932F3A0-4C6D-4AF3-BF90-661A68F66949}" type="presParOf" srcId="{FE183ED2-E833-45CC-8B73-C1A159942FDE}" destId="{F2E6BD13-9088-49D9-B2F3-B44DB8E8ABED}" srcOrd="0" destOrd="0" presId="urn:microsoft.com/office/officeart/2005/8/layout/chevron2"/>
    <dgm:cxn modelId="{5F5AFF67-5E9E-44FB-8959-168EB9E4EAFB}" type="presParOf" srcId="{FE183ED2-E833-45CC-8B73-C1A159942FDE}" destId="{622397C6-371E-4F62-936B-D4CB7D83137F}" srcOrd="1" destOrd="0" presId="urn:microsoft.com/office/officeart/2005/8/layout/chevron2"/>
    <dgm:cxn modelId="{1B023B03-05B4-4AE3-BB23-70F0F18DB443}" type="presParOf" srcId="{A0A2B2B6-8A2A-4237-A146-7A7F73BE268D}" destId="{58B4FCA8-8DEC-49D2-9A2B-0A4BB7EAF11D}" srcOrd="1" destOrd="0" presId="urn:microsoft.com/office/officeart/2005/8/layout/chevron2"/>
    <dgm:cxn modelId="{11283D23-EEB5-4B40-B351-A0AC95C6536F}" type="presParOf" srcId="{A0A2B2B6-8A2A-4237-A146-7A7F73BE268D}" destId="{80ED87E4-610F-4446-8B3E-4DB100D211D6}" srcOrd="2" destOrd="0" presId="urn:microsoft.com/office/officeart/2005/8/layout/chevron2"/>
    <dgm:cxn modelId="{88B5278D-494D-48C8-83EB-CC0FC9BE44D7}" type="presParOf" srcId="{80ED87E4-610F-4446-8B3E-4DB100D211D6}" destId="{80FA30F2-BFB4-499A-927E-9C44D1B3DEAC}" srcOrd="0" destOrd="0" presId="urn:microsoft.com/office/officeart/2005/8/layout/chevron2"/>
    <dgm:cxn modelId="{7BCA03D0-07C6-4E4C-A2BD-52C59B2D5FE0}" type="presParOf" srcId="{80ED87E4-610F-4446-8B3E-4DB100D211D6}" destId="{543416D7-50D8-41C7-85A2-9F187B22034C}" srcOrd="1" destOrd="0" presId="urn:microsoft.com/office/officeart/2005/8/layout/chevron2"/>
    <dgm:cxn modelId="{C3F77EAC-874B-4964-B7D0-010E86EF8FE7}" type="presParOf" srcId="{A0A2B2B6-8A2A-4237-A146-7A7F73BE268D}" destId="{2C27F197-D3C9-4232-9F19-FB13776D44F6}" srcOrd="3" destOrd="0" presId="urn:microsoft.com/office/officeart/2005/8/layout/chevron2"/>
    <dgm:cxn modelId="{6B7290B5-1FF1-4114-B0E6-041968EB3D88}" type="presParOf" srcId="{A0A2B2B6-8A2A-4237-A146-7A7F73BE268D}" destId="{119DDF4C-96E7-4AAE-8407-D3A5EA47E216}" srcOrd="4" destOrd="0" presId="urn:microsoft.com/office/officeart/2005/8/layout/chevron2"/>
    <dgm:cxn modelId="{6EB51D93-8FC1-4874-A4FE-A729747DAE3E}" type="presParOf" srcId="{119DDF4C-96E7-4AAE-8407-D3A5EA47E216}" destId="{7587CCD4-AD99-4726-8E4E-2BB57550CE3D}" srcOrd="0" destOrd="0" presId="urn:microsoft.com/office/officeart/2005/8/layout/chevron2"/>
    <dgm:cxn modelId="{BA4C2B42-FB63-48C0-B565-1219F196506D}" type="presParOf" srcId="{119DDF4C-96E7-4AAE-8407-D3A5EA47E216}" destId="{F37F549D-7E90-4940-8718-C14F6F31E469}" srcOrd="1" destOrd="0" presId="urn:microsoft.com/office/officeart/2005/8/layout/chevron2"/>
    <dgm:cxn modelId="{1273F13A-84F6-425C-80C5-5B4E21C97EEC}" type="presParOf" srcId="{A0A2B2B6-8A2A-4237-A146-7A7F73BE268D}" destId="{CBEF27C6-66E0-4B0E-AA32-1D9181556F38}" srcOrd="5" destOrd="0" presId="urn:microsoft.com/office/officeart/2005/8/layout/chevron2"/>
    <dgm:cxn modelId="{8C2831FE-6596-492F-B4F9-D3712D8011D4}" type="presParOf" srcId="{A0A2B2B6-8A2A-4237-A146-7A7F73BE268D}" destId="{1BDDC22A-D3F9-432E-B4C8-94CCEC824E40}" srcOrd="6" destOrd="0" presId="urn:microsoft.com/office/officeart/2005/8/layout/chevron2"/>
    <dgm:cxn modelId="{96BD04CB-AB72-473A-854B-27C4FE150CE7}" type="presParOf" srcId="{1BDDC22A-D3F9-432E-B4C8-94CCEC824E40}" destId="{1030F92B-280E-4D24-939A-325DE562EB09}" srcOrd="0" destOrd="0" presId="urn:microsoft.com/office/officeart/2005/8/layout/chevron2"/>
    <dgm:cxn modelId="{B9A4E6D0-93AC-42E8-8B85-3888DB4E2306}" type="presParOf" srcId="{1BDDC22A-D3F9-432E-B4C8-94CCEC824E40}" destId="{B2E29792-A43B-40BB-B0A0-C763239D8FE3}" srcOrd="1" destOrd="0" presId="urn:microsoft.com/office/officeart/2005/8/layout/chevron2"/>
    <dgm:cxn modelId="{E2ADFF84-C185-420C-B750-0793E41FB188}" type="presParOf" srcId="{A0A2B2B6-8A2A-4237-A146-7A7F73BE268D}" destId="{520DFBE6-1E74-45C8-B331-6006F306F899}" srcOrd="7" destOrd="0" presId="urn:microsoft.com/office/officeart/2005/8/layout/chevron2"/>
    <dgm:cxn modelId="{57E2770A-B873-41C5-9FD4-40703A135E36}" type="presParOf" srcId="{A0A2B2B6-8A2A-4237-A146-7A7F73BE268D}" destId="{44CE2F50-1C1E-484A-90BE-B0F8065807EF}" srcOrd="8" destOrd="0" presId="urn:microsoft.com/office/officeart/2005/8/layout/chevron2"/>
    <dgm:cxn modelId="{AB3DC4F0-01F5-4402-A2DD-5D467EC62F9D}" type="presParOf" srcId="{44CE2F50-1C1E-484A-90BE-B0F8065807EF}" destId="{74DE26EC-1CCA-4198-B590-417005424601}" srcOrd="0" destOrd="0" presId="urn:microsoft.com/office/officeart/2005/8/layout/chevron2"/>
    <dgm:cxn modelId="{C1365B4A-3A79-4AC0-828E-BEF36B93CD1A}" type="presParOf" srcId="{44CE2F50-1C1E-484A-90BE-B0F8065807EF}" destId="{DFE68BA9-79DE-4AA1-A603-AB6938DBEE85}" srcOrd="1" destOrd="0" presId="urn:microsoft.com/office/officeart/2005/8/layout/chevron2"/>
    <dgm:cxn modelId="{C46936E3-905B-4CCC-B7B9-01C156A90CBE}" type="presParOf" srcId="{A0A2B2B6-8A2A-4237-A146-7A7F73BE268D}" destId="{33E86384-E485-4E9D-8727-0E713E07B5FE}" srcOrd="9" destOrd="0" presId="urn:microsoft.com/office/officeart/2005/8/layout/chevron2"/>
    <dgm:cxn modelId="{1955D6A5-BF79-45CD-98E4-ACE6BB7677AC}" type="presParOf" srcId="{A0A2B2B6-8A2A-4237-A146-7A7F73BE268D}" destId="{D8803917-5351-4F97-852C-AB7DA5573E1B}" srcOrd="10" destOrd="0" presId="urn:microsoft.com/office/officeart/2005/8/layout/chevron2"/>
    <dgm:cxn modelId="{3493DDD2-1033-4290-9652-B69FCA5C1EC5}" type="presParOf" srcId="{D8803917-5351-4F97-852C-AB7DA5573E1B}" destId="{ADEA317A-550F-4B8A-A4B4-07908D769CA4}" srcOrd="0" destOrd="0" presId="urn:microsoft.com/office/officeart/2005/8/layout/chevron2"/>
    <dgm:cxn modelId="{D6933C24-F0EC-47F0-B8C9-2EAE8ADA8938}" type="presParOf" srcId="{D8803917-5351-4F97-852C-AB7DA5573E1B}" destId="{204D53F5-FDF4-4713-BA5B-7906A302929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60D8AF-CD43-45F4-A38B-B90675771B7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EFC1E5-36E7-4EA2-B2F5-55B22CDEA7C3}">
      <dgm:prSet phldrT="[Текст]"/>
      <dgm:spPr/>
      <dgm:t>
        <a:bodyPr/>
        <a:lstStyle/>
        <a:p>
          <a:r>
            <a:rPr lang="ru-RU" dirty="0"/>
            <a:t>0</a:t>
          </a:r>
        </a:p>
      </dgm:t>
    </dgm:pt>
    <dgm:pt modelId="{2DDCB785-E17E-4747-95C0-B8A1FEBC4EA4}" type="parTrans" cxnId="{5699B5F8-C0D4-4E94-9B95-155B805C4BA3}">
      <dgm:prSet/>
      <dgm:spPr/>
      <dgm:t>
        <a:bodyPr/>
        <a:lstStyle/>
        <a:p>
          <a:endParaRPr lang="ru-RU"/>
        </a:p>
      </dgm:t>
    </dgm:pt>
    <dgm:pt modelId="{00DD0A57-7584-47CD-B2F6-B3D5F459338C}" type="sibTrans" cxnId="{5699B5F8-C0D4-4E94-9B95-155B805C4BA3}">
      <dgm:prSet/>
      <dgm:spPr/>
      <dgm:t>
        <a:bodyPr/>
        <a:lstStyle/>
        <a:p>
          <a:endParaRPr lang="ru-RU"/>
        </a:p>
      </dgm:t>
    </dgm:pt>
    <dgm:pt modelId="{9755A98C-AE94-4FAC-858C-7820B9256005}">
      <dgm:prSet phldrT="[Текст]"/>
      <dgm:spPr/>
      <dgm:t>
        <a:bodyPr/>
        <a:lstStyle/>
        <a:p>
          <a:r>
            <a:rPr lang="ru-RU" dirty="0"/>
            <a:t>СПб ГБПОУ «Электромеханический техникум железнодорожного транспорта им. А.С. Суханова»</a:t>
          </a:r>
        </a:p>
      </dgm:t>
    </dgm:pt>
    <dgm:pt modelId="{FD06A074-621A-46D5-954F-96C3F4572067}" type="parTrans" cxnId="{831C8867-6859-45B1-AC44-E526EA213652}">
      <dgm:prSet/>
      <dgm:spPr/>
      <dgm:t>
        <a:bodyPr/>
        <a:lstStyle/>
        <a:p>
          <a:endParaRPr lang="ru-RU"/>
        </a:p>
      </dgm:t>
    </dgm:pt>
    <dgm:pt modelId="{FF4EAF13-8CF2-4D78-89BE-C9B3A24C9ECA}" type="sibTrans" cxnId="{831C8867-6859-45B1-AC44-E526EA213652}">
      <dgm:prSet/>
      <dgm:spPr/>
      <dgm:t>
        <a:bodyPr/>
        <a:lstStyle/>
        <a:p>
          <a:endParaRPr lang="ru-RU"/>
        </a:p>
      </dgm:t>
    </dgm:pt>
    <dgm:pt modelId="{831AC3FB-261F-45EF-A6F4-1F65BFDE8C17}">
      <dgm:prSet phldrT="[Текст]"/>
      <dgm:spPr/>
      <dgm:t>
        <a:bodyPr/>
        <a:lstStyle/>
        <a:p>
          <a:r>
            <a:rPr lang="ru-RU" dirty="0"/>
            <a:t>0,93%</a:t>
          </a:r>
        </a:p>
      </dgm:t>
    </dgm:pt>
    <dgm:pt modelId="{DAFC2366-45DA-40E5-A27F-7D1442420494}" type="parTrans" cxnId="{52B358C6-720C-4E29-A0EF-2BE1F0E23F0F}">
      <dgm:prSet/>
      <dgm:spPr/>
      <dgm:t>
        <a:bodyPr/>
        <a:lstStyle/>
        <a:p>
          <a:endParaRPr lang="ru-RU"/>
        </a:p>
      </dgm:t>
    </dgm:pt>
    <dgm:pt modelId="{81ED1DEF-3D22-471F-8F5E-1A6BC8EDA185}" type="sibTrans" cxnId="{52B358C6-720C-4E29-A0EF-2BE1F0E23F0F}">
      <dgm:prSet/>
      <dgm:spPr/>
      <dgm:t>
        <a:bodyPr/>
        <a:lstStyle/>
        <a:p>
          <a:endParaRPr lang="ru-RU"/>
        </a:p>
      </dgm:t>
    </dgm:pt>
    <dgm:pt modelId="{5D0E93FB-17CD-481E-84CE-5CCAF127A156}">
      <dgm:prSet phldrT="[Текст]"/>
      <dgm:spPr/>
      <dgm:t>
        <a:bodyPr/>
        <a:lstStyle/>
        <a:p>
          <a:r>
            <a:rPr lang="ru-RU" dirty="0"/>
            <a:t>СПб ГАПОУ «Колледж туризма и гостиничного сервиса»</a:t>
          </a:r>
        </a:p>
      </dgm:t>
    </dgm:pt>
    <dgm:pt modelId="{97D6F6A5-372F-4C9F-8490-CB1A70B7AFA0}" type="parTrans" cxnId="{F7D84883-40DF-4A41-8B77-56069906A17E}">
      <dgm:prSet/>
      <dgm:spPr/>
      <dgm:t>
        <a:bodyPr/>
        <a:lstStyle/>
        <a:p>
          <a:endParaRPr lang="ru-RU"/>
        </a:p>
      </dgm:t>
    </dgm:pt>
    <dgm:pt modelId="{F98FEC81-6FD9-4CE5-ADBF-A3D5D1C536D1}" type="sibTrans" cxnId="{F7D84883-40DF-4A41-8B77-56069906A17E}">
      <dgm:prSet/>
      <dgm:spPr/>
      <dgm:t>
        <a:bodyPr/>
        <a:lstStyle/>
        <a:p>
          <a:endParaRPr lang="ru-RU"/>
        </a:p>
      </dgm:t>
    </dgm:pt>
    <dgm:pt modelId="{D708A63E-DF61-4A9F-9B4E-C7C655BC354A}">
      <dgm:prSet phldrT="[Текст]"/>
      <dgm:spPr/>
      <dgm:t>
        <a:bodyPr/>
        <a:lstStyle/>
        <a:p>
          <a:r>
            <a:rPr lang="ru-RU" dirty="0"/>
            <a:t>1,19%</a:t>
          </a:r>
        </a:p>
      </dgm:t>
    </dgm:pt>
    <dgm:pt modelId="{48629CAB-2E12-4159-A83D-651BE689FBE9}" type="parTrans" cxnId="{1BD73417-C96C-411C-B7CD-4FD9B84EEB8C}">
      <dgm:prSet/>
      <dgm:spPr/>
      <dgm:t>
        <a:bodyPr/>
        <a:lstStyle/>
        <a:p>
          <a:endParaRPr lang="ru-RU"/>
        </a:p>
      </dgm:t>
    </dgm:pt>
    <dgm:pt modelId="{2999A191-11D9-41B7-9358-1E02563609E4}" type="sibTrans" cxnId="{1BD73417-C96C-411C-B7CD-4FD9B84EEB8C}">
      <dgm:prSet/>
      <dgm:spPr/>
      <dgm:t>
        <a:bodyPr/>
        <a:lstStyle/>
        <a:p>
          <a:endParaRPr lang="ru-RU"/>
        </a:p>
      </dgm:t>
    </dgm:pt>
    <dgm:pt modelId="{9CE5CF47-E518-48C2-85DC-12FE2E361DAC}">
      <dgm:prSet phldrT="[Текст]"/>
      <dgm:spPr/>
      <dgm:t>
        <a:bodyPr/>
        <a:lstStyle/>
        <a:p>
          <a:r>
            <a:rPr lang="ru-RU" dirty="0"/>
            <a:t>СПб ГБПОУ «Промышленно-технологический колледж»</a:t>
          </a:r>
        </a:p>
      </dgm:t>
    </dgm:pt>
    <dgm:pt modelId="{034FDBCB-E119-4593-93FF-F7E0B6353AB9}" type="parTrans" cxnId="{1FB84AAE-4091-4DF4-96F7-B8455D096C80}">
      <dgm:prSet/>
      <dgm:spPr/>
      <dgm:t>
        <a:bodyPr/>
        <a:lstStyle/>
        <a:p>
          <a:endParaRPr lang="ru-RU"/>
        </a:p>
      </dgm:t>
    </dgm:pt>
    <dgm:pt modelId="{8300EA84-D9E6-464C-8A55-BA8768F6DDB8}" type="sibTrans" cxnId="{1FB84AAE-4091-4DF4-96F7-B8455D096C80}">
      <dgm:prSet/>
      <dgm:spPr/>
      <dgm:t>
        <a:bodyPr/>
        <a:lstStyle/>
        <a:p>
          <a:endParaRPr lang="ru-RU"/>
        </a:p>
      </dgm:t>
    </dgm:pt>
    <dgm:pt modelId="{31A9217E-4E04-4C17-8226-9EFCFB66F9F8}">
      <dgm:prSet/>
      <dgm:spPr/>
      <dgm:t>
        <a:bodyPr/>
        <a:lstStyle/>
        <a:p>
          <a:r>
            <a:rPr lang="ru-RU" dirty="0"/>
            <a:t>1,53%</a:t>
          </a:r>
        </a:p>
      </dgm:t>
    </dgm:pt>
    <dgm:pt modelId="{B62BF23D-0A80-4A68-996C-C333751E3562}" type="parTrans" cxnId="{BA5FD300-C995-4A70-816C-B8322BF0A9C2}">
      <dgm:prSet/>
      <dgm:spPr/>
      <dgm:t>
        <a:bodyPr/>
        <a:lstStyle/>
        <a:p>
          <a:endParaRPr lang="ru-RU"/>
        </a:p>
      </dgm:t>
    </dgm:pt>
    <dgm:pt modelId="{F80A62FE-50E9-4273-9C32-C2DF629084C7}" type="sibTrans" cxnId="{BA5FD300-C995-4A70-816C-B8322BF0A9C2}">
      <dgm:prSet/>
      <dgm:spPr/>
      <dgm:t>
        <a:bodyPr/>
        <a:lstStyle/>
        <a:p>
          <a:endParaRPr lang="ru-RU"/>
        </a:p>
      </dgm:t>
    </dgm:pt>
    <dgm:pt modelId="{8F52486E-BF3A-4388-A93B-E72EAAB3D2C3}">
      <dgm:prSet/>
      <dgm:spPr/>
      <dgm:t>
        <a:bodyPr/>
        <a:lstStyle/>
        <a:p>
          <a:r>
            <a:rPr lang="ru-RU" dirty="0"/>
            <a:t>0,75%</a:t>
          </a:r>
        </a:p>
      </dgm:t>
    </dgm:pt>
    <dgm:pt modelId="{78A905C8-533C-49C1-A822-61F6BD497FC4}" type="parTrans" cxnId="{43EEBD4C-D408-4A08-B448-B348C5BB322B}">
      <dgm:prSet/>
      <dgm:spPr/>
      <dgm:t>
        <a:bodyPr/>
        <a:lstStyle/>
        <a:p>
          <a:endParaRPr lang="ru-RU"/>
        </a:p>
      </dgm:t>
    </dgm:pt>
    <dgm:pt modelId="{16F09AD5-B987-4DB8-A682-E8AE703910E5}" type="sibTrans" cxnId="{43EEBD4C-D408-4A08-B448-B348C5BB322B}">
      <dgm:prSet/>
      <dgm:spPr/>
      <dgm:t>
        <a:bodyPr/>
        <a:lstStyle/>
        <a:p>
          <a:endParaRPr lang="ru-RU"/>
        </a:p>
      </dgm:t>
    </dgm:pt>
    <dgm:pt modelId="{184FAF8D-BF07-4F61-A498-78DB499B0BC8}">
      <dgm:prSet/>
      <dgm:spPr/>
      <dgm:t>
        <a:bodyPr/>
        <a:lstStyle/>
        <a:p>
          <a:r>
            <a:rPr lang="ru-RU" dirty="0"/>
            <a:t>1,96%</a:t>
          </a:r>
        </a:p>
      </dgm:t>
    </dgm:pt>
    <dgm:pt modelId="{CBDAB7F0-BCAB-49A0-815F-5A281BD732A4}" type="parTrans" cxnId="{16A34724-9DDE-49E7-9C4E-98D82E4B216A}">
      <dgm:prSet/>
      <dgm:spPr/>
      <dgm:t>
        <a:bodyPr/>
        <a:lstStyle/>
        <a:p>
          <a:endParaRPr lang="ru-RU"/>
        </a:p>
      </dgm:t>
    </dgm:pt>
    <dgm:pt modelId="{9851F242-1ED5-47D7-BA68-B46D45F049F6}" type="sibTrans" cxnId="{16A34724-9DDE-49E7-9C4E-98D82E4B216A}">
      <dgm:prSet/>
      <dgm:spPr/>
      <dgm:t>
        <a:bodyPr/>
        <a:lstStyle/>
        <a:p>
          <a:endParaRPr lang="ru-RU"/>
        </a:p>
      </dgm:t>
    </dgm:pt>
    <dgm:pt modelId="{CE387203-F362-40F2-8234-88303CAA1AD3}">
      <dgm:prSet/>
      <dgm:spPr/>
      <dgm:t>
        <a:bodyPr/>
        <a:lstStyle/>
        <a:p>
          <a:r>
            <a:rPr lang="ru-RU" dirty="0"/>
            <a:t>СПб ГБПОУ «Охтинский колледж»</a:t>
          </a:r>
        </a:p>
      </dgm:t>
    </dgm:pt>
    <dgm:pt modelId="{2D39BFED-D72D-4786-9CAB-BFCD5C019C8E}" type="parTrans" cxnId="{668B49B0-61AB-43A2-A3B3-0EF3F96843D9}">
      <dgm:prSet/>
      <dgm:spPr/>
      <dgm:t>
        <a:bodyPr/>
        <a:lstStyle/>
        <a:p>
          <a:endParaRPr lang="ru-RU"/>
        </a:p>
      </dgm:t>
    </dgm:pt>
    <dgm:pt modelId="{111B0774-1AD8-4C01-9B29-6071F11D0E99}" type="sibTrans" cxnId="{668B49B0-61AB-43A2-A3B3-0EF3F96843D9}">
      <dgm:prSet/>
      <dgm:spPr/>
      <dgm:t>
        <a:bodyPr/>
        <a:lstStyle/>
        <a:p>
          <a:endParaRPr lang="ru-RU"/>
        </a:p>
      </dgm:t>
    </dgm:pt>
    <dgm:pt modelId="{1378B643-02E0-466D-AF6E-DE503F591621}">
      <dgm:prSet/>
      <dgm:spPr/>
      <dgm:t>
        <a:bodyPr/>
        <a:lstStyle/>
        <a:p>
          <a:r>
            <a:rPr lang="ru-RU" dirty="0"/>
            <a:t>СПб ГБПОУ «Колледж управления и экономики</a:t>
          </a:r>
          <a:br>
            <a:rPr lang="ru-RU" dirty="0"/>
          </a:br>
          <a:r>
            <a:rPr lang="ru-RU" dirty="0"/>
            <a:t>«Александровский лицей»</a:t>
          </a:r>
        </a:p>
      </dgm:t>
    </dgm:pt>
    <dgm:pt modelId="{CE00CE85-125E-4E28-B661-4175F2AF46C6}" type="parTrans" cxnId="{7A2F03E8-C1B0-47B7-B1C5-94201C5915B1}">
      <dgm:prSet/>
      <dgm:spPr/>
      <dgm:t>
        <a:bodyPr/>
        <a:lstStyle/>
        <a:p>
          <a:endParaRPr lang="ru-RU"/>
        </a:p>
      </dgm:t>
    </dgm:pt>
    <dgm:pt modelId="{8D78381B-5296-4EA0-93F1-7CE35D12C1C3}" type="sibTrans" cxnId="{7A2F03E8-C1B0-47B7-B1C5-94201C5915B1}">
      <dgm:prSet/>
      <dgm:spPr/>
      <dgm:t>
        <a:bodyPr/>
        <a:lstStyle/>
        <a:p>
          <a:endParaRPr lang="ru-RU"/>
        </a:p>
      </dgm:t>
    </dgm:pt>
    <dgm:pt modelId="{0571BE02-980B-4227-950B-BFF768BD08BD}">
      <dgm:prSet/>
      <dgm:spPr/>
      <dgm:t>
        <a:bodyPr/>
        <a:lstStyle/>
        <a:p>
          <a:r>
            <a:rPr lang="ru-RU" dirty="0"/>
            <a:t>СПб ГБПОУ «Экономический колледж»</a:t>
          </a:r>
        </a:p>
      </dgm:t>
    </dgm:pt>
    <dgm:pt modelId="{44B02A41-B7EB-44C8-A988-830B1C9F858E}" type="parTrans" cxnId="{05213E1F-2AE9-4C5A-BDC8-40D9D102456F}">
      <dgm:prSet/>
      <dgm:spPr/>
      <dgm:t>
        <a:bodyPr/>
        <a:lstStyle/>
        <a:p>
          <a:endParaRPr lang="ru-RU"/>
        </a:p>
      </dgm:t>
    </dgm:pt>
    <dgm:pt modelId="{9B792F7C-5699-4631-B6C9-6B2472942D54}" type="sibTrans" cxnId="{05213E1F-2AE9-4C5A-BDC8-40D9D102456F}">
      <dgm:prSet/>
      <dgm:spPr/>
      <dgm:t>
        <a:bodyPr/>
        <a:lstStyle/>
        <a:p>
          <a:endParaRPr lang="ru-RU"/>
        </a:p>
      </dgm:t>
    </dgm:pt>
    <dgm:pt modelId="{A0A2B2B6-8A2A-4237-A146-7A7F73BE268D}" type="pres">
      <dgm:prSet presAssocID="{B160D8AF-CD43-45F4-A38B-B90675771B7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183ED2-E833-45CC-8B73-C1A159942FDE}" type="pres">
      <dgm:prSet presAssocID="{A6EFC1E5-36E7-4EA2-B2F5-55B22CDEA7C3}" presName="composite" presStyleCnt="0"/>
      <dgm:spPr/>
    </dgm:pt>
    <dgm:pt modelId="{F2E6BD13-9088-49D9-B2F3-B44DB8E8ABED}" type="pres">
      <dgm:prSet presAssocID="{A6EFC1E5-36E7-4EA2-B2F5-55B22CDEA7C3}" presName="parentText" presStyleLbl="alignNode1" presStyleIdx="0" presStyleCnt="6" custLinFactX="-200000" custLinFactY="-100000" custLinFactNeighborX="-200651" custLinFactNeighborY="-10503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397C6-371E-4F62-936B-D4CB7D83137F}" type="pres">
      <dgm:prSet presAssocID="{A6EFC1E5-36E7-4EA2-B2F5-55B22CDEA7C3}" presName="descendantText" presStyleLbl="alignAcc1" presStyleIdx="0" presStyleCnt="6" custLinFactNeighborX="99" custLinFactNeighborY="125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B4FCA8-8DEC-49D2-9A2B-0A4BB7EAF11D}" type="pres">
      <dgm:prSet presAssocID="{00DD0A57-7584-47CD-B2F6-B3D5F459338C}" presName="sp" presStyleCnt="0"/>
      <dgm:spPr/>
    </dgm:pt>
    <dgm:pt modelId="{80ED87E4-610F-4446-8B3E-4DB100D211D6}" type="pres">
      <dgm:prSet presAssocID="{31A9217E-4E04-4C17-8226-9EFCFB66F9F8}" presName="composite" presStyleCnt="0"/>
      <dgm:spPr/>
    </dgm:pt>
    <dgm:pt modelId="{80FA30F2-BFB4-499A-927E-9C44D1B3DEAC}" type="pres">
      <dgm:prSet presAssocID="{31A9217E-4E04-4C17-8226-9EFCFB66F9F8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3416D7-50D8-41C7-85A2-9F187B22034C}" type="pres">
      <dgm:prSet presAssocID="{31A9217E-4E04-4C17-8226-9EFCFB66F9F8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27F197-D3C9-4232-9F19-FB13776D44F6}" type="pres">
      <dgm:prSet presAssocID="{F80A62FE-50E9-4273-9C32-C2DF629084C7}" presName="sp" presStyleCnt="0"/>
      <dgm:spPr/>
    </dgm:pt>
    <dgm:pt modelId="{119DDF4C-96E7-4AAE-8407-D3A5EA47E216}" type="pres">
      <dgm:prSet presAssocID="{8F52486E-BF3A-4388-A93B-E72EAAB3D2C3}" presName="composite" presStyleCnt="0"/>
      <dgm:spPr/>
    </dgm:pt>
    <dgm:pt modelId="{7587CCD4-AD99-4726-8E4E-2BB57550CE3D}" type="pres">
      <dgm:prSet presAssocID="{8F52486E-BF3A-4388-A93B-E72EAAB3D2C3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7F549D-7E90-4940-8718-C14F6F31E469}" type="pres">
      <dgm:prSet presAssocID="{8F52486E-BF3A-4388-A93B-E72EAAB3D2C3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EF27C6-66E0-4B0E-AA32-1D9181556F38}" type="pres">
      <dgm:prSet presAssocID="{16F09AD5-B987-4DB8-A682-E8AE703910E5}" presName="sp" presStyleCnt="0"/>
      <dgm:spPr/>
    </dgm:pt>
    <dgm:pt modelId="{1BDDC22A-D3F9-432E-B4C8-94CCEC824E40}" type="pres">
      <dgm:prSet presAssocID="{184FAF8D-BF07-4F61-A498-78DB499B0BC8}" presName="composite" presStyleCnt="0"/>
      <dgm:spPr/>
    </dgm:pt>
    <dgm:pt modelId="{1030F92B-280E-4D24-939A-325DE562EB09}" type="pres">
      <dgm:prSet presAssocID="{184FAF8D-BF07-4F61-A498-78DB499B0BC8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E29792-A43B-40BB-B0A0-C763239D8FE3}" type="pres">
      <dgm:prSet presAssocID="{184FAF8D-BF07-4F61-A498-78DB499B0BC8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0DFBE6-1E74-45C8-B331-6006F306F899}" type="pres">
      <dgm:prSet presAssocID="{9851F242-1ED5-47D7-BA68-B46D45F049F6}" presName="sp" presStyleCnt="0"/>
      <dgm:spPr/>
    </dgm:pt>
    <dgm:pt modelId="{44CE2F50-1C1E-484A-90BE-B0F8065807EF}" type="pres">
      <dgm:prSet presAssocID="{831AC3FB-261F-45EF-A6F4-1F65BFDE8C17}" presName="composite" presStyleCnt="0"/>
      <dgm:spPr/>
    </dgm:pt>
    <dgm:pt modelId="{74DE26EC-1CCA-4198-B590-417005424601}" type="pres">
      <dgm:prSet presAssocID="{831AC3FB-261F-45EF-A6F4-1F65BFDE8C17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E68BA9-79DE-4AA1-A603-AB6938DBEE85}" type="pres">
      <dgm:prSet presAssocID="{831AC3FB-261F-45EF-A6F4-1F65BFDE8C17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E86384-E485-4E9D-8727-0E713E07B5FE}" type="pres">
      <dgm:prSet presAssocID="{81ED1DEF-3D22-471F-8F5E-1A6BC8EDA185}" presName="sp" presStyleCnt="0"/>
      <dgm:spPr/>
    </dgm:pt>
    <dgm:pt modelId="{D8803917-5351-4F97-852C-AB7DA5573E1B}" type="pres">
      <dgm:prSet presAssocID="{D708A63E-DF61-4A9F-9B4E-C7C655BC354A}" presName="composite" presStyleCnt="0"/>
      <dgm:spPr/>
    </dgm:pt>
    <dgm:pt modelId="{ADEA317A-550F-4B8A-A4B4-07908D769CA4}" type="pres">
      <dgm:prSet presAssocID="{D708A63E-DF61-4A9F-9B4E-C7C655BC354A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D53F5-FDF4-4713-BA5B-7906A3029299}" type="pres">
      <dgm:prSet presAssocID="{D708A63E-DF61-4A9F-9B4E-C7C655BC354A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1C8867-6859-45B1-AC44-E526EA213652}" srcId="{A6EFC1E5-36E7-4EA2-B2F5-55B22CDEA7C3}" destId="{9755A98C-AE94-4FAC-858C-7820B9256005}" srcOrd="0" destOrd="0" parTransId="{FD06A074-621A-46D5-954F-96C3F4572067}" sibTransId="{FF4EAF13-8CF2-4D78-89BE-C9B3A24C9ECA}"/>
    <dgm:cxn modelId="{1363AAAA-D1DB-4B30-AD56-F94564C27CCD}" type="presOf" srcId="{5D0E93FB-17CD-481E-84CE-5CCAF127A156}" destId="{DFE68BA9-79DE-4AA1-A603-AB6938DBEE85}" srcOrd="0" destOrd="0" presId="urn:microsoft.com/office/officeart/2005/8/layout/chevron2"/>
    <dgm:cxn modelId="{4D5F0D1D-1F34-4D10-9A18-3C6006D5023A}" type="presOf" srcId="{8F52486E-BF3A-4388-A93B-E72EAAB3D2C3}" destId="{7587CCD4-AD99-4726-8E4E-2BB57550CE3D}" srcOrd="0" destOrd="0" presId="urn:microsoft.com/office/officeart/2005/8/layout/chevron2"/>
    <dgm:cxn modelId="{43EEBD4C-D408-4A08-B448-B348C5BB322B}" srcId="{B160D8AF-CD43-45F4-A38B-B90675771B71}" destId="{8F52486E-BF3A-4388-A93B-E72EAAB3D2C3}" srcOrd="2" destOrd="0" parTransId="{78A905C8-533C-49C1-A822-61F6BD497FC4}" sibTransId="{16F09AD5-B987-4DB8-A682-E8AE703910E5}"/>
    <dgm:cxn modelId="{F7D84883-40DF-4A41-8B77-56069906A17E}" srcId="{831AC3FB-261F-45EF-A6F4-1F65BFDE8C17}" destId="{5D0E93FB-17CD-481E-84CE-5CCAF127A156}" srcOrd="0" destOrd="0" parTransId="{97D6F6A5-372F-4C9F-8490-CB1A70B7AFA0}" sibTransId="{F98FEC81-6FD9-4CE5-ADBF-A3D5D1C536D1}"/>
    <dgm:cxn modelId="{B0C33866-8344-440D-AC1D-C0DD2CAB9457}" type="presOf" srcId="{D708A63E-DF61-4A9F-9B4E-C7C655BC354A}" destId="{ADEA317A-550F-4B8A-A4B4-07908D769CA4}" srcOrd="0" destOrd="0" presId="urn:microsoft.com/office/officeart/2005/8/layout/chevron2"/>
    <dgm:cxn modelId="{1FB84AAE-4091-4DF4-96F7-B8455D096C80}" srcId="{D708A63E-DF61-4A9F-9B4E-C7C655BC354A}" destId="{9CE5CF47-E518-48C2-85DC-12FE2E361DAC}" srcOrd="0" destOrd="0" parTransId="{034FDBCB-E119-4593-93FF-F7E0B6353AB9}" sibTransId="{8300EA84-D9E6-464C-8A55-BA8768F6DDB8}"/>
    <dgm:cxn modelId="{1CFF8362-7B11-4265-A7D1-0E148101B74F}" type="presOf" srcId="{9CE5CF47-E518-48C2-85DC-12FE2E361DAC}" destId="{204D53F5-FDF4-4713-BA5B-7906A3029299}" srcOrd="0" destOrd="0" presId="urn:microsoft.com/office/officeart/2005/8/layout/chevron2"/>
    <dgm:cxn modelId="{16A34724-9DDE-49E7-9C4E-98D82E4B216A}" srcId="{B160D8AF-CD43-45F4-A38B-B90675771B71}" destId="{184FAF8D-BF07-4F61-A498-78DB499B0BC8}" srcOrd="3" destOrd="0" parTransId="{CBDAB7F0-BCAB-49A0-815F-5A281BD732A4}" sibTransId="{9851F242-1ED5-47D7-BA68-B46D45F049F6}"/>
    <dgm:cxn modelId="{F4F3E2CE-1F1F-4682-A327-3563C3E97F28}" type="presOf" srcId="{CE387203-F362-40F2-8234-88303CAA1AD3}" destId="{543416D7-50D8-41C7-85A2-9F187B22034C}" srcOrd="0" destOrd="0" presId="urn:microsoft.com/office/officeart/2005/8/layout/chevron2"/>
    <dgm:cxn modelId="{83DBDC3D-EDDB-4129-975A-83E97819E372}" type="presOf" srcId="{A6EFC1E5-36E7-4EA2-B2F5-55B22CDEA7C3}" destId="{F2E6BD13-9088-49D9-B2F3-B44DB8E8ABED}" srcOrd="0" destOrd="0" presId="urn:microsoft.com/office/officeart/2005/8/layout/chevron2"/>
    <dgm:cxn modelId="{05213E1F-2AE9-4C5A-BDC8-40D9D102456F}" srcId="{184FAF8D-BF07-4F61-A498-78DB499B0BC8}" destId="{0571BE02-980B-4227-950B-BFF768BD08BD}" srcOrd="0" destOrd="0" parTransId="{44B02A41-B7EB-44C8-A988-830B1C9F858E}" sibTransId="{9B792F7C-5699-4631-B6C9-6B2472942D54}"/>
    <dgm:cxn modelId="{FBE897EA-AA2D-4BEF-912E-98CA95F2C8B9}" type="presOf" srcId="{184FAF8D-BF07-4F61-A498-78DB499B0BC8}" destId="{1030F92B-280E-4D24-939A-325DE562EB09}" srcOrd="0" destOrd="0" presId="urn:microsoft.com/office/officeart/2005/8/layout/chevron2"/>
    <dgm:cxn modelId="{17033A28-A504-43B9-999B-B298721F55A1}" type="presOf" srcId="{831AC3FB-261F-45EF-A6F4-1F65BFDE8C17}" destId="{74DE26EC-1CCA-4198-B590-417005424601}" srcOrd="0" destOrd="0" presId="urn:microsoft.com/office/officeart/2005/8/layout/chevron2"/>
    <dgm:cxn modelId="{A1277BD3-3981-47EB-B6F6-88BF99F130A5}" type="presOf" srcId="{B160D8AF-CD43-45F4-A38B-B90675771B71}" destId="{A0A2B2B6-8A2A-4237-A146-7A7F73BE268D}" srcOrd="0" destOrd="0" presId="urn:microsoft.com/office/officeart/2005/8/layout/chevron2"/>
    <dgm:cxn modelId="{52B358C6-720C-4E29-A0EF-2BE1F0E23F0F}" srcId="{B160D8AF-CD43-45F4-A38B-B90675771B71}" destId="{831AC3FB-261F-45EF-A6F4-1F65BFDE8C17}" srcOrd="4" destOrd="0" parTransId="{DAFC2366-45DA-40E5-A27F-7D1442420494}" sibTransId="{81ED1DEF-3D22-471F-8F5E-1A6BC8EDA185}"/>
    <dgm:cxn modelId="{7A2F03E8-C1B0-47B7-B1C5-94201C5915B1}" srcId="{8F52486E-BF3A-4388-A93B-E72EAAB3D2C3}" destId="{1378B643-02E0-466D-AF6E-DE503F591621}" srcOrd="0" destOrd="0" parTransId="{CE00CE85-125E-4E28-B661-4175F2AF46C6}" sibTransId="{8D78381B-5296-4EA0-93F1-7CE35D12C1C3}"/>
    <dgm:cxn modelId="{BA5FD300-C995-4A70-816C-B8322BF0A9C2}" srcId="{B160D8AF-CD43-45F4-A38B-B90675771B71}" destId="{31A9217E-4E04-4C17-8226-9EFCFB66F9F8}" srcOrd="1" destOrd="0" parTransId="{B62BF23D-0A80-4A68-996C-C333751E3562}" sibTransId="{F80A62FE-50E9-4273-9C32-C2DF629084C7}"/>
    <dgm:cxn modelId="{5699B5F8-C0D4-4E94-9B95-155B805C4BA3}" srcId="{B160D8AF-CD43-45F4-A38B-B90675771B71}" destId="{A6EFC1E5-36E7-4EA2-B2F5-55B22CDEA7C3}" srcOrd="0" destOrd="0" parTransId="{2DDCB785-E17E-4747-95C0-B8A1FEBC4EA4}" sibTransId="{00DD0A57-7584-47CD-B2F6-B3D5F459338C}"/>
    <dgm:cxn modelId="{70FDA9EC-4865-4C71-B369-3844856149A4}" type="presOf" srcId="{1378B643-02E0-466D-AF6E-DE503F591621}" destId="{F37F549D-7E90-4940-8718-C14F6F31E469}" srcOrd="0" destOrd="0" presId="urn:microsoft.com/office/officeart/2005/8/layout/chevron2"/>
    <dgm:cxn modelId="{668B49B0-61AB-43A2-A3B3-0EF3F96843D9}" srcId="{31A9217E-4E04-4C17-8226-9EFCFB66F9F8}" destId="{CE387203-F362-40F2-8234-88303CAA1AD3}" srcOrd="0" destOrd="0" parTransId="{2D39BFED-D72D-4786-9CAB-BFCD5C019C8E}" sibTransId="{111B0774-1AD8-4C01-9B29-6071F11D0E99}"/>
    <dgm:cxn modelId="{60DF18FA-82AC-4D83-8085-AD298232470A}" type="presOf" srcId="{9755A98C-AE94-4FAC-858C-7820B9256005}" destId="{622397C6-371E-4F62-936B-D4CB7D83137F}" srcOrd="0" destOrd="0" presId="urn:microsoft.com/office/officeart/2005/8/layout/chevron2"/>
    <dgm:cxn modelId="{EDFDB471-A86C-48D7-90C7-E99295B0A55B}" type="presOf" srcId="{0571BE02-980B-4227-950B-BFF768BD08BD}" destId="{B2E29792-A43B-40BB-B0A0-C763239D8FE3}" srcOrd="0" destOrd="0" presId="urn:microsoft.com/office/officeart/2005/8/layout/chevron2"/>
    <dgm:cxn modelId="{A288357D-F2EC-42BD-990D-FB2FD53C5924}" type="presOf" srcId="{31A9217E-4E04-4C17-8226-9EFCFB66F9F8}" destId="{80FA30F2-BFB4-499A-927E-9C44D1B3DEAC}" srcOrd="0" destOrd="0" presId="urn:microsoft.com/office/officeart/2005/8/layout/chevron2"/>
    <dgm:cxn modelId="{1BD73417-C96C-411C-B7CD-4FD9B84EEB8C}" srcId="{B160D8AF-CD43-45F4-A38B-B90675771B71}" destId="{D708A63E-DF61-4A9F-9B4E-C7C655BC354A}" srcOrd="5" destOrd="0" parTransId="{48629CAB-2E12-4159-A83D-651BE689FBE9}" sibTransId="{2999A191-11D9-41B7-9358-1E02563609E4}"/>
    <dgm:cxn modelId="{3942EDD1-4529-4D4F-8FB5-D6D20292F40E}" type="presParOf" srcId="{A0A2B2B6-8A2A-4237-A146-7A7F73BE268D}" destId="{FE183ED2-E833-45CC-8B73-C1A159942FDE}" srcOrd="0" destOrd="0" presId="urn:microsoft.com/office/officeart/2005/8/layout/chevron2"/>
    <dgm:cxn modelId="{C932F3A0-4C6D-4AF3-BF90-661A68F66949}" type="presParOf" srcId="{FE183ED2-E833-45CC-8B73-C1A159942FDE}" destId="{F2E6BD13-9088-49D9-B2F3-B44DB8E8ABED}" srcOrd="0" destOrd="0" presId="urn:microsoft.com/office/officeart/2005/8/layout/chevron2"/>
    <dgm:cxn modelId="{5F5AFF67-5E9E-44FB-8959-168EB9E4EAFB}" type="presParOf" srcId="{FE183ED2-E833-45CC-8B73-C1A159942FDE}" destId="{622397C6-371E-4F62-936B-D4CB7D83137F}" srcOrd="1" destOrd="0" presId="urn:microsoft.com/office/officeart/2005/8/layout/chevron2"/>
    <dgm:cxn modelId="{1B023B03-05B4-4AE3-BB23-70F0F18DB443}" type="presParOf" srcId="{A0A2B2B6-8A2A-4237-A146-7A7F73BE268D}" destId="{58B4FCA8-8DEC-49D2-9A2B-0A4BB7EAF11D}" srcOrd="1" destOrd="0" presId="urn:microsoft.com/office/officeart/2005/8/layout/chevron2"/>
    <dgm:cxn modelId="{11283D23-EEB5-4B40-B351-A0AC95C6536F}" type="presParOf" srcId="{A0A2B2B6-8A2A-4237-A146-7A7F73BE268D}" destId="{80ED87E4-610F-4446-8B3E-4DB100D211D6}" srcOrd="2" destOrd="0" presId="urn:microsoft.com/office/officeart/2005/8/layout/chevron2"/>
    <dgm:cxn modelId="{88B5278D-494D-48C8-83EB-CC0FC9BE44D7}" type="presParOf" srcId="{80ED87E4-610F-4446-8B3E-4DB100D211D6}" destId="{80FA30F2-BFB4-499A-927E-9C44D1B3DEAC}" srcOrd="0" destOrd="0" presId="urn:microsoft.com/office/officeart/2005/8/layout/chevron2"/>
    <dgm:cxn modelId="{7BCA03D0-07C6-4E4C-A2BD-52C59B2D5FE0}" type="presParOf" srcId="{80ED87E4-610F-4446-8B3E-4DB100D211D6}" destId="{543416D7-50D8-41C7-85A2-9F187B22034C}" srcOrd="1" destOrd="0" presId="urn:microsoft.com/office/officeart/2005/8/layout/chevron2"/>
    <dgm:cxn modelId="{C3F77EAC-874B-4964-B7D0-010E86EF8FE7}" type="presParOf" srcId="{A0A2B2B6-8A2A-4237-A146-7A7F73BE268D}" destId="{2C27F197-D3C9-4232-9F19-FB13776D44F6}" srcOrd="3" destOrd="0" presId="urn:microsoft.com/office/officeart/2005/8/layout/chevron2"/>
    <dgm:cxn modelId="{6B7290B5-1FF1-4114-B0E6-041968EB3D88}" type="presParOf" srcId="{A0A2B2B6-8A2A-4237-A146-7A7F73BE268D}" destId="{119DDF4C-96E7-4AAE-8407-D3A5EA47E216}" srcOrd="4" destOrd="0" presId="urn:microsoft.com/office/officeart/2005/8/layout/chevron2"/>
    <dgm:cxn modelId="{6EB51D93-8FC1-4874-A4FE-A729747DAE3E}" type="presParOf" srcId="{119DDF4C-96E7-4AAE-8407-D3A5EA47E216}" destId="{7587CCD4-AD99-4726-8E4E-2BB57550CE3D}" srcOrd="0" destOrd="0" presId="urn:microsoft.com/office/officeart/2005/8/layout/chevron2"/>
    <dgm:cxn modelId="{BA4C2B42-FB63-48C0-B565-1219F196506D}" type="presParOf" srcId="{119DDF4C-96E7-4AAE-8407-D3A5EA47E216}" destId="{F37F549D-7E90-4940-8718-C14F6F31E469}" srcOrd="1" destOrd="0" presId="urn:microsoft.com/office/officeart/2005/8/layout/chevron2"/>
    <dgm:cxn modelId="{1273F13A-84F6-425C-80C5-5B4E21C97EEC}" type="presParOf" srcId="{A0A2B2B6-8A2A-4237-A146-7A7F73BE268D}" destId="{CBEF27C6-66E0-4B0E-AA32-1D9181556F38}" srcOrd="5" destOrd="0" presId="urn:microsoft.com/office/officeart/2005/8/layout/chevron2"/>
    <dgm:cxn modelId="{8C2831FE-6596-492F-B4F9-D3712D8011D4}" type="presParOf" srcId="{A0A2B2B6-8A2A-4237-A146-7A7F73BE268D}" destId="{1BDDC22A-D3F9-432E-B4C8-94CCEC824E40}" srcOrd="6" destOrd="0" presId="urn:microsoft.com/office/officeart/2005/8/layout/chevron2"/>
    <dgm:cxn modelId="{96BD04CB-AB72-473A-854B-27C4FE150CE7}" type="presParOf" srcId="{1BDDC22A-D3F9-432E-B4C8-94CCEC824E40}" destId="{1030F92B-280E-4D24-939A-325DE562EB09}" srcOrd="0" destOrd="0" presId="urn:microsoft.com/office/officeart/2005/8/layout/chevron2"/>
    <dgm:cxn modelId="{B9A4E6D0-93AC-42E8-8B85-3888DB4E2306}" type="presParOf" srcId="{1BDDC22A-D3F9-432E-B4C8-94CCEC824E40}" destId="{B2E29792-A43B-40BB-B0A0-C763239D8FE3}" srcOrd="1" destOrd="0" presId="urn:microsoft.com/office/officeart/2005/8/layout/chevron2"/>
    <dgm:cxn modelId="{E2ADFF84-C185-420C-B750-0793E41FB188}" type="presParOf" srcId="{A0A2B2B6-8A2A-4237-A146-7A7F73BE268D}" destId="{520DFBE6-1E74-45C8-B331-6006F306F899}" srcOrd="7" destOrd="0" presId="urn:microsoft.com/office/officeart/2005/8/layout/chevron2"/>
    <dgm:cxn modelId="{57E2770A-B873-41C5-9FD4-40703A135E36}" type="presParOf" srcId="{A0A2B2B6-8A2A-4237-A146-7A7F73BE268D}" destId="{44CE2F50-1C1E-484A-90BE-B0F8065807EF}" srcOrd="8" destOrd="0" presId="urn:microsoft.com/office/officeart/2005/8/layout/chevron2"/>
    <dgm:cxn modelId="{AB3DC4F0-01F5-4402-A2DD-5D467EC62F9D}" type="presParOf" srcId="{44CE2F50-1C1E-484A-90BE-B0F8065807EF}" destId="{74DE26EC-1CCA-4198-B590-417005424601}" srcOrd="0" destOrd="0" presId="urn:microsoft.com/office/officeart/2005/8/layout/chevron2"/>
    <dgm:cxn modelId="{C1365B4A-3A79-4AC0-828E-BEF36B93CD1A}" type="presParOf" srcId="{44CE2F50-1C1E-484A-90BE-B0F8065807EF}" destId="{DFE68BA9-79DE-4AA1-A603-AB6938DBEE85}" srcOrd="1" destOrd="0" presId="urn:microsoft.com/office/officeart/2005/8/layout/chevron2"/>
    <dgm:cxn modelId="{C46936E3-905B-4CCC-B7B9-01C156A90CBE}" type="presParOf" srcId="{A0A2B2B6-8A2A-4237-A146-7A7F73BE268D}" destId="{33E86384-E485-4E9D-8727-0E713E07B5FE}" srcOrd="9" destOrd="0" presId="urn:microsoft.com/office/officeart/2005/8/layout/chevron2"/>
    <dgm:cxn modelId="{1955D6A5-BF79-45CD-98E4-ACE6BB7677AC}" type="presParOf" srcId="{A0A2B2B6-8A2A-4237-A146-7A7F73BE268D}" destId="{D8803917-5351-4F97-852C-AB7DA5573E1B}" srcOrd="10" destOrd="0" presId="urn:microsoft.com/office/officeart/2005/8/layout/chevron2"/>
    <dgm:cxn modelId="{3493DDD2-1033-4290-9652-B69FCA5C1EC5}" type="presParOf" srcId="{D8803917-5351-4F97-852C-AB7DA5573E1B}" destId="{ADEA317A-550F-4B8A-A4B4-07908D769CA4}" srcOrd="0" destOrd="0" presId="urn:microsoft.com/office/officeart/2005/8/layout/chevron2"/>
    <dgm:cxn modelId="{D6933C24-F0EC-47F0-B8C9-2EAE8ADA8938}" type="presParOf" srcId="{D8803917-5351-4F97-852C-AB7DA5573E1B}" destId="{204D53F5-FDF4-4713-BA5B-7906A302929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60D8AF-CD43-45F4-A38B-B90675771B7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EFC1E5-36E7-4EA2-B2F5-55B22CDEA7C3}">
      <dgm:prSet phldrT="[Текст]"/>
      <dgm:spPr/>
      <dgm:t>
        <a:bodyPr/>
        <a:lstStyle/>
        <a:p>
          <a:r>
            <a:rPr lang="ru-RU" dirty="0"/>
            <a:t>3,96%</a:t>
          </a:r>
        </a:p>
      </dgm:t>
    </dgm:pt>
    <dgm:pt modelId="{2DDCB785-E17E-4747-95C0-B8A1FEBC4EA4}" type="parTrans" cxnId="{5699B5F8-C0D4-4E94-9B95-155B805C4BA3}">
      <dgm:prSet/>
      <dgm:spPr/>
      <dgm:t>
        <a:bodyPr/>
        <a:lstStyle/>
        <a:p>
          <a:endParaRPr lang="ru-RU"/>
        </a:p>
      </dgm:t>
    </dgm:pt>
    <dgm:pt modelId="{00DD0A57-7584-47CD-B2F6-B3D5F459338C}" type="sibTrans" cxnId="{5699B5F8-C0D4-4E94-9B95-155B805C4BA3}">
      <dgm:prSet/>
      <dgm:spPr/>
      <dgm:t>
        <a:bodyPr/>
        <a:lstStyle/>
        <a:p>
          <a:endParaRPr lang="ru-RU"/>
        </a:p>
      </dgm:t>
    </dgm:pt>
    <dgm:pt modelId="{9755A98C-AE94-4FAC-858C-7820B9256005}">
      <dgm:prSet phldrT="[Текст]"/>
      <dgm:spPr/>
      <dgm:t>
        <a:bodyPr/>
        <a:lstStyle/>
        <a:p>
          <a:r>
            <a:rPr lang="ru-RU" dirty="0"/>
            <a:t>СПб ГБПОУ «Многофункциональный региональный центр прикладных квалификаций «Техникум энергомашиностроения и металлообработки»</a:t>
          </a:r>
        </a:p>
      </dgm:t>
    </dgm:pt>
    <dgm:pt modelId="{FD06A074-621A-46D5-954F-96C3F4572067}" type="parTrans" cxnId="{831C8867-6859-45B1-AC44-E526EA213652}">
      <dgm:prSet/>
      <dgm:spPr/>
      <dgm:t>
        <a:bodyPr/>
        <a:lstStyle/>
        <a:p>
          <a:endParaRPr lang="ru-RU"/>
        </a:p>
      </dgm:t>
    </dgm:pt>
    <dgm:pt modelId="{FF4EAF13-8CF2-4D78-89BE-C9B3A24C9ECA}" type="sibTrans" cxnId="{831C8867-6859-45B1-AC44-E526EA213652}">
      <dgm:prSet/>
      <dgm:spPr/>
      <dgm:t>
        <a:bodyPr/>
        <a:lstStyle/>
        <a:p>
          <a:endParaRPr lang="ru-RU"/>
        </a:p>
      </dgm:t>
    </dgm:pt>
    <dgm:pt modelId="{831AC3FB-261F-45EF-A6F4-1F65BFDE8C17}">
      <dgm:prSet phldrT="[Текст]"/>
      <dgm:spPr/>
      <dgm:t>
        <a:bodyPr/>
        <a:lstStyle/>
        <a:p>
          <a:r>
            <a:rPr lang="ru-RU" dirty="0"/>
            <a:t>1,94%</a:t>
          </a:r>
        </a:p>
      </dgm:t>
    </dgm:pt>
    <dgm:pt modelId="{DAFC2366-45DA-40E5-A27F-7D1442420494}" type="parTrans" cxnId="{52B358C6-720C-4E29-A0EF-2BE1F0E23F0F}">
      <dgm:prSet/>
      <dgm:spPr/>
      <dgm:t>
        <a:bodyPr/>
        <a:lstStyle/>
        <a:p>
          <a:endParaRPr lang="ru-RU"/>
        </a:p>
      </dgm:t>
    </dgm:pt>
    <dgm:pt modelId="{81ED1DEF-3D22-471F-8F5E-1A6BC8EDA185}" type="sibTrans" cxnId="{52B358C6-720C-4E29-A0EF-2BE1F0E23F0F}">
      <dgm:prSet/>
      <dgm:spPr/>
      <dgm:t>
        <a:bodyPr/>
        <a:lstStyle/>
        <a:p>
          <a:endParaRPr lang="ru-RU"/>
        </a:p>
      </dgm:t>
    </dgm:pt>
    <dgm:pt modelId="{5D0E93FB-17CD-481E-84CE-5CCAF127A156}">
      <dgm:prSet phldrT="[Текст]"/>
      <dgm:spPr/>
      <dgm:t>
        <a:bodyPr/>
        <a:lstStyle/>
        <a:p>
          <a:r>
            <a:rPr lang="ru-RU" dirty="0"/>
            <a:t>СПб ГБПОУ «Реставрационно-художественный колледж»</a:t>
          </a:r>
        </a:p>
      </dgm:t>
    </dgm:pt>
    <dgm:pt modelId="{97D6F6A5-372F-4C9F-8490-CB1A70B7AFA0}" type="parTrans" cxnId="{F7D84883-40DF-4A41-8B77-56069906A17E}">
      <dgm:prSet/>
      <dgm:spPr/>
      <dgm:t>
        <a:bodyPr/>
        <a:lstStyle/>
        <a:p>
          <a:endParaRPr lang="ru-RU"/>
        </a:p>
      </dgm:t>
    </dgm:pt>
    <dgm:pt modelId="{F98FEC81-6FD9-4CE5-ADBF-A3D5D1C536D1}" type="sibTrans" cxnId="{F7D84883-40DF-4A41-8B77-56069906A17E}">
      <dgm:prSet/>
      <dgm:spPr/>
      <dgm:t>
        <a:bodyPr/>
        <a:lstStyle/>
        <a:p>
          <a:endParaRPr lang="ru-RU"/>
        </a:p>
      </dgm:t>
    </dgm:pt>
    <dgm:pt modelId="{D708A63E-DF61-4A9F-9B4E-C7C655BC354A}">
      <dgm:prSet phldrT="[Текст]"/>
      <dgm:spPr/>
      <dgm:t>
        <a:bodyPr/>
        <a:lstStyle/>
        <a:p>
          <a:r>
            <a:rPr lang="ru-RU" dirty="0"/>
            <a:t>2,8%</a:t>
          </a:r>
        </a:p>
      </dgm:t>
    </dgm:pt>
    <dgm:pt modelId="{48629CAB-2E12-4159-A83D-651BE689FBE9}" type="parTrans" cxnId="{1BD73417-C96C-411C-B7CD-4FD9B84EEB8C}">
      <dgm:prSet/>
      <dgm:spPr/>
      <dgm:t>
        <a:bodyPr/>
        <a:lstStyle/>
        <a:p>
          <a:endParaRPr lang="ru-RU"/>
        </a:p>
      </dgm:t>
    </dgm:pt>
    <dgm:pt modelId="{2999A191-11D9-41B7-9358-1E02563609E4}" type="sibTrans" cxnId="{1BD73417-C96C-411C-B7CD-4FD9B84EEB8C}">
      <dgm:prSet/>
      <dgm:spPr/>
      <dgm:t>
        <a:bodyPr/>
        <a:lstStyle/>
        <a:p>
          <a:endParaRPr lang="ru-RU"/>
        </a:p>
      </dgm:t>
    </dgm:pt>
    <dgm:pt modelId="{9CE5CF47-E518-48C2-85DC-12FE2E361DAC}">
      <dgm:prSet phldrT="[Текст]"/>
      <dgm:spPr/>
      <dgm:t>
        <a:bodyPr/>
        <a:lstStyle/>
        <a:p>
          <a:r>
            <a:rPr lang="ru-RU" dirty="0"/>
            <a:t>СПб ГБПОУ «Невский колледж им. А.Г. Неболсина»</a:t>
          </a:r>
        </a:p>
      </dgm:t>
    </dgm:pt>
    <dgm:pt modelId="{034FDBCB-E119-4593-93FF-F7E0B6353AB9}" type="parTrans" cxnId="{1FB84AAE-4091-4DF4-96F7-B8455D096C80}">
      <dgm:prSet/>
      <dgm:spPr/>
      <dgm:t>
        <a:bodyPr/>
        <a:lstStyle/>
        <a:p>
          <a:endParaRPr lang="ru-RU"/>
        </a:p>
      </dgm:t>
    </dgm:pt>
    <dgm:pt modelId="{8300EA84-D9E6-464C-8A55-BA8768F6DDB8}" type="sibTrans" cxnId="{1FB84AAE-4091-4DF4-96F7-B8455D096C80}">
      <dgm:prSet/>
      <dgm:spPr/>
      <dgm:t>
        <a:bodyPr/>
        <a:lstStyle/>
        <a:p>
          <a:endParaRPr lang="ru-RU"/>
        </a:p>
      </dgm:t>
    </dgm:pt>
    <dgm:pt modelId="{31A9217E-4E04-4C17-8226-9EFCFB66F9F8}">
      <dgm:prSet/>
      <dgm:spPr/>
      <dgm:t>
        <a:bodyPr/>
        <a:lstStyle/>
        <a:p>
          <a:r>
            <a:rPr lang="ru-RU" dirty="0"/>
            <a:t>0%</a:t>
          </a:r>
        </a:p>
      </dgm:t>
    </dgm:pt>
    <dgm:pt modelId="{B62BF23D-0A80-4A68-996C-C333751E3562}" type="parTrans" cxnId="{BA5FD300-C995-4A70-816C-B8322BF0A9C2}">
      <dgm:prSet/>
      <dgm:spPr/>
      <dgm:t>
        <a:bodyPr/>
        <a:lstStyle/>
        <a:p>
          <a:endParaRPr lang="ru-RU"/>
        </a:p>
      </dgm:t>
    </dgm:pt>
    <dgm:pt modelId="{F80A62FE-50E9-4273-9C32-C2DF629084C7}" type="sibTrans" cxnId="{BA5FD300-C995-4A70-816C-B8322BF0A9C2}">
      <dgm:prSet/>
      <dgm:spPr/>
      <dgm:t>
        <a:bodyPr/>
        <a:lstStyle/>
        <a:p>
          <a:endParaRPr lang="ru-RU"/>
        </a:p>
      </dgm:t>
    </dgm:pt>
    <dgm:pt modelId="{8F52486E-BF3A-4388-A93B-E72EAAB3D2C3}">
      <dgm:prSet/>
      <dgm:spPr/>
      <dgm:t>
        <a:bodyPr/>
        <a:lstStyle/>
        <a:p>
          <a:r>
            <a:rPr lang="ru-RU" dirty="0"/>
            <a:t>1,49%</a:t>
          </a:r>
        </a:p>
      </dgm:t>
    </dgm:pt>
    <dgm:pt modelId="{78A905C8-533C-49C1-A822-61F6BD497FC4}" type="parTrans" cxnId="{43EEBD4C-D408-4A08-B448-B348C5BB322B}">
      <dgm:prSet/>
      <dgm:spPr/>
      <dgm:t>
        <a:bodyPr/>
        <a:lstStyle/>
        <a:p>
          <a:endParaRPr lang="ru-RU"/>
        </a:p>
      </dgm:t>
    </dgm:pt>
    <dgm:pt modelId="{16F09AD5-B987-4DB8-A682-E8AE703910E5}" type="sibTrans" cxnId="{43EEBD4C-D408-4A08-B448-B348C5BB322B}">
      <dgm:prSet/>
      <dgm:spPr/>
      <dgm:t>
        <a:bodyPr/>
        <a:lstStyle/>
        <a:p>
          <a:endParaRPr lang="ru-RU"/>
        </a:p>
      </dgm:t>
    </dgm:pt>
    <dgm:pt modelId="{184FAF8D-BF07-4F61-A498-78DB499B0BC8}">
      <dgm:prSet/>
      <dgm:spPr/>
      <dgm:t>
        <a:bodyPr/>
        <a:lstStyle/>
        <a:p>
          <a:r>
            <a:rPr lang="ru-RU" dirty="0"/>
            <a:t>0,92%</a:t>
          </a:r>
        </a:p>
      </dgm:t>
    </dgm:pt>
    <dgm:pt modelId="{CBDAB7F0-BCAB-49A0-815F-5A281BD732A4}" type="parTrans" cxnId="{16A34724-9DDE-49E7-9C4E-98D82E4B216A}">
      <dgm:prSet/>
      <dgm:spPr/>
      <dgm:t>
        <a:bodyPr/>
        <a:lstStyle/>
        <a:p>
          <a:endParaRPr lang="ru-RU"/>
        </a:p>
      </dgm:t>
    </dgm:pt>
    <dgm:pt modelId="{9851F242-1ED5-47D7-BA68-B46D45F049F6}" type="sibTrans" cxnId="{16A34724-9DDE-49E7-9C4E-98D82E4B216A}">
      <dgm:prSet/>
      <dgm:spPr/>
      <dgm:t>
        <a:bodyPr/>
        <a:lstStyle/>
        <a:p>
          <a:endParaRPr lang="ru-RU"/>
        </a:p>
      </dgm:t>
    </dgm:pt>
    <dgm:pt modelId="{CE387203-F362-40F2-8234-88303CAA1AD3}">
      <dgm:prSet/>
      <dgm:spPr/>
      <dgm:t>
        <a:bodyPr/>
        <a:lstStyle/>
        <a:p>
          <a:r>
            <a:rPr lang="ru-RU" dirty="0"/>
            <a:t>СПб ГБПОУ «Оптико-механический лицей»</a:t>
          </a:r>
        </a:p>
      </dgm:t>
    </dgm:pt>
    <dgm:pt modelId="{2D39BFED-D72D-4786-9CAB-BFCD5C019C8E}" type="parTrans" cxnId="{668B49B0-61AB-43A2-A3B3-0EF3F96843D9}">
      <dgm:prSet/>
      <dgm:spPr/>
      <dgm:t>
        <a:bodyPr/>
        <a:lstStyle/>
        <a:p>
          <a:endParaRPr lang="ru-RU"/>
        </a:p>
      </dgm:t>
    </dgm:pt>
    <dgm:pt modelId="{111B0774-1AD8-4C01-9B29-6071F11D0E99}" type="sibTrans" cxnId="{668B49B0-61AB-43A2-A3B3-0EF3F96843D9}">
      <dgm:prSet/>
      <dgm:spPr/>
      <dgm:t>
        <a:bodyPr/>
        <a:lstStyle/>
        <a:p>
          <a:endParaRPr lang="ru-RU"/>
        </a:p>
      </dgm:t>
    </dgm:pt>
    <dgm:pt modelId="{1378B643-02E0-466D-AF6E-DE503F591621}">
      <dgm:prSet/>
      <dgm:spPr/>
      <dgm:t>
        <a:bodyPr/>
        <a:lstStyle/>
        <a:p>
          <a:r>
            <a:rPr lang="ru-RU" dirty="0"/>
            <a:t>СПб ГБПОУ «Колледж «ПетроСтройСервис»</a:t>
          </a:r>
        </a:p>
      </dgm:t>
    </dgm:pt>
    <dgm:pt modelId="{CE00CE85-125E-4E28-B661-4175F2AF46C6}" type="parTrans" cxnId="{7A2F03E8-C1B0-47B7-B1C5-94201C5915B1}">
      <dgm:prSet/>
      <dgm:spPr/>
      <dgm:t>
        <a:bodyPr/>
        <a:lstStyle/>
        <a:p>
          <a:endParaRPr lang="ru-RU"/>
        </a:p>
      </dgm:t>
    </dgm:pt>
    <dgm:pt modelId="{8D78381B-5296-4EA0-93F1-7CE35D12C1C3}" type="sibTrans" cxnId="{7A2F03E8-C1B0-47B7-B1C5-94201C5915B1}">
      <dgm:prSet/>
      <dgm:spPr/>
      <dgm:t>
        <a:bodyPr/>
        <a:lstStyle/>
        <a:p>
          <a:endParaRPr lang="ru-RU"/>
        </a:p>
      </dgm:t>
    </dgm:pt>
    <dgm:pt modelId="{0571BE02-980B-4227-950B-BFF768BD08BD}">
      <dgm:prSet/>
      <dgm:spPr/>
      <dgm:t>
        <a:bodyPr/>
        <a:lstStyle/>
        <a:p>
          <a:r>
            <a:rPr lang="ru-RU" dirty="0"/>
            <a:t>СПб ГБПОУ «Высшая банковская школа»</a:t>
          </a:r>
        </a:p>
      </dgm:t>
    </dgm:pt>
    <dgm:pt modelId="{44B02A41-B7EB-44C8-A988-830B1C9F858E}" type="parTrans" cxnId="{05213E1F-2AE9-4C5A-BDC8-40D9D102456F}">
      <dgm:prSet/>
      <dgm:spPr/>
      <dgm:t>
        <a:bodyPr/>
        <a:lstStyle/>
        <a:p>
          <a:endParaRPr lang="ru-RU"/>
        </a:p>
      </dgm:t>
    </dgm:pt>
    <dgm:pt modelId="{9B792F7C-5699-4631-B6C9-6B2472942D54}" type="sibTrans" cxnId="{05213E1F-2AE9-4C5A-BDC8-40D9D102456F}">
      <dgm:prSet/>
      <dgm:spPr/>
      <dgm:t>
        <a:bodyPr/>
        <a:lstStyle/>
        <a:p>
          <a:endParaRPr lang="ru-RU"/>
        </a:p>
      </dgm:t>
    </dgm:pt>
    <dgm:pt modelId="{A0A2B2B6-8A2A-4237-A146-7A7F73BE268D}" type="pres">
      <dgm:prSet presAssocID="{B160D8AF-CD43-45F4-A38B-B90675771B7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183ED2-E833-45CC-8B73-C1A159942FDE}" type="pres">
      <dgm:prSet presAssocID="{A6EFC1E5-36E7-4EA2-B2F5-55B22CDEA7C3}" presName="composite" presStyleCnt="0"/>
      <dgm:spPr/>
    </dgm:pt>
    <dgm:pt modelId="{F2E6BD13-9088-49D9-B2F3-B44DB8E8ABED}" type="pres">
      <dgm:prSet presAssocID="{A6EFC1E5-36E7-4EA2-B2F5-55B22CDEA7C3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397C6-371E-4F62-936B-D4CB7D83137F}" type="pres">
      <dgm:prSet presAssocID="{A6EFC1E5-36E7-4EA2-B2F5-55B22CDEA7C3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B4FCA8-8DEC-49D2-9A2B-0A4BB7EAF11D}" type="pres">
      <dgm:prSet presAssocID="{00DD0A57-7584-47CD-B2F6-B3D5F459338C}" presName="sp" presStyleCnt="0"/>
      <dgm:spPr/>
    </dgm:pt>
    <dgm:pt modelId="{80ED87E4-610F-4446-8B3E-4DB100D211D6}" type="pres">
      <dgm:prSet presAssocID="{31A9217E-4E04-4C17-8226-9EFCFB66F9F8}" presName="composite" presStyleCnt="0"/>
      <dgm:spPr/>
    </dgm:pt>
    <dgm:pt modelId="{80FA30F2-BFB4-499A-927E-9C44D1B3DEAC}" type="pres">
      <dgm:prSet presAssocID="{31A9217E-4E04-4C17-8226-9EFCFB66F9F8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3416D7-50D8-41C7-85A2-9F187B22034C}" type="pres">
      <dgm:prSet presAssocID="{31A9217E-4E04-4C17-8226-9EFCFB66F9F8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27F197-D3C9-4232-9F19-FB13776D44F6}" type="pres">
      <dgm:prSet presAssocID="{F80A62FE-50E9-4273-9C32-C2DF629084C7}" presName="sp" presStyleCnt="0"/>
      <dgm:spPr/>
    </dgm:pt>
    <dgm:pt modelId="{119DDF4C-96E7-4AAE-8407-D3A5EA47E216}" type="pres">
      <dgm:prSet presAssocID="{8F52486E-BF3A-4388-A93B-E72EAAB3D2C3}" presName="composite" presStyleCnt="0"/>
      <dgm:spPr/>
    </dgm:pt>
    <dgm:pt modelId="{7587CCD4-AD99-4726-8E4E-2BB57550CE3D}" type="pres">
      <dgm:prSet presAssocID="{8F52486E-BF3A-4388-A93B-E72EAAB3D2C3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7F549D-7E90-4940-8718-C14F6F31E469}" type="pres">
      <dgm:prSet presAssocID="{8F52486E-BF3A-4388-A93B-E72EAAB3D2C3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EF27C6-66E0-4B0E-AA32-1D9181556F38}" type="pres">
      <dgm:prSet presAssocID="{16F09AD5-B987-4DB8-A682-E8AE703910E5}" presName="sp" presStyleCnt="0"/>
      <dgm:spPr/>
    </dgm:pt>
    <dgm:pt modelId="{1BDDC22A-D3F9-432E-B4C8-94CCEC824E40}" type="pres">
      <dgm:prSet presAssocID="{184FAF8D-BF07-4F61-A498-78DB499B0BC8}" presName="composite" presStyleCnt="0"/>
      <dgm:spPr/>
    </dgm:pt>
    <dgm:pt modelId="{1030F92B-280E-4D24-939A-325DE562EB09}" type="pres">
      <dgm:prSet presAssocID="{184FAF8D-BF07-4F61-A498-78DB499B0BC8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E29792-A43B-40BB-B0A0-C763239D8FE3}" type="pres">
      <dgm:prSet presAssocID="{184FAF8D-BF07-4F61-A498-78DB499B0BC8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0DFBE6-1E74-45C8-B331-6006F306F899}" type="pres">
      <dgm:prSet presAssocID="{9851F242-1ED5-47D7-BA68-B46D45F049F6}" presName="sp" presStyleCnt="0"/>
      <dgm:spPr/>
    </dgm:pt>
    <dgm:pt modelId="{44CE2F50-1C1E-484A-90BE-B0F8065807EF}" type="pres">
      <dgm:prSet presAssocID="{831AC3FB-261F-45EF-A6F4-1F65BFDE8C17}" presName="composite" presStyleCnt="0"/>
      <dgm:spPr/>
    </dgm:pt>
    <dgm:pt modelId="{74DE26EC-1CCA-4198-B590-417005424601}" type="pres">
      <dgm:prSet presAssocID="{831AC3FB-261F-45EF-A6F4-1F65BFDE8C17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E68BA9-79DE-4AA1-A603-AB6938DBEE85}" type="pres">
      <dgm:prSet presAssocID="{831AC3FB-261F-45EF-A6F4-1F65BFDE8C17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E86384-E485-4E9D-8727-0E713E07B5FE}" type="pres">
      <dgm:prSet presAssocID="{81ED1DEF-3D22-471F-8F5E-1A6BC8EDA185}" presName="sp" presStyleCnt="0"/>
      <dgm:spPr/>
    </dgm:pt>
    <dgm:pt modelId="{D8803917-5351-4F97-852C-AB7DA5573E1B}" type="pres">
      <dgm:prSet presAssocID="{D708A63E-DF61-4A9F-9B4E-C7C655BC354A}" presName="composite" presStyleCnt="0"/>
      <dgm:spPr/>
    </dgm:pt>
    <dgm:pt modelId="{ADEA317A-550F-4B8A-A4B4-07908D769CA4}" type="pres">
      <dgm:prSet presAssocID="{D708A63E-DF61-4A9F-9B4E-C7C655BC354A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D53F5-FDF4-4713-BA5B-7906A3029299}" type="pres">
      <dgm:prSet presAssocID="{D708A63E-DF61-4A9F-9B4E-C7C655BC354A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1C8867-6859-45B1-AC44-E526EA213652}" srcId="{A6EFC1E5-36E7-4EA2-B2F5-55B22CDEA7C3}" destId="{9755A98C-AE94-4FAC-858C-7820B9256005}" srcOrd="0" destOrd="0" parTransId="{FD06A074-621A-46D5-954F-96C3F4572067}" sibTransId="{FF4EAF13-8CF2-4D78-89BE-C9B3A24C9ECA}"/>
    <dgm:cxn modelId="{1363AAAA-D1DB-4B30-AD56-F94564C27CCD}" type="presOf" srcId="{5D0E93FB-17CD-481E-84CE-5CCAF127A156}" destId="{DFE68BA9-79DE-4AA1-A603-AB6938DBEE85}" srcOrd="0" destOrd="0" presId="urn:microsoft.com/office/officeart/2005/8/layout/chevron2"/>
    <dgm:cxn modelId="{4D5F0D1D-1F34-4D10-9A18-3C6006D5023A}" type="presOf" srcId="{8F52486E-BF3A-4388-A93B-E72EAAB3D2C3}" destId="{7587CCD4-AD99-4726-8E4E-2BB57550CE3D}" srcOrd="0" destOrd="0" presId="urn:microsoft.com/office/officeart/2005/8/layout/chevron2"/>
    <dgm:cxn modelId="{43EEBD4C-D408-4A08-B448-B348C5BB322B}" srcId="{B160D8AF-CD43-45F4-A38B-B90675771B71}" destId="{8F52486E-BF3A-4388-A93B-E72EAAB3D2C3}" srcOrd="2" destOrd="0" parTransId="{78A905C8-533C-49C1-A822-61F6BD497FC4}" sibTransId="{16F09AD5-B987-4DB8-A682-E8AE703910E5}"/>
    <dgm:cxn modelId="{F7D84883-40DF-4A41-8B77-56069906A17E}" srcId="{831AC3FB-261F-45EF-A6F4-1F65BFDE8C17}" destId="{5D0E93FB-17CD-481E-84CE-5CCAF127A156}" srcOrd="0" destOrd="0" parTransId="{97D6F6A5-372F-4C9F-8490-CB1A70B7AFA0}" sibTransId="{F98FEC81-6FD9-4CE5-ADBF-A3D5D1C536D1}"/>
    <dgm:cxn modelId="{B0C33866-8344-440D-AC1D-C0DD2CAB9457}" type="presOf" srcId="{D708A63E-DF61-4A9F-9B4E-C7C655BC354A}" destId="{ADEA317A-550F-4B8A-A4B4-07908D769CA4}" srcOrd="0" destOrd="0" presId="urn:microsoft.com/office/officeart/2005/8/layout/chevron2"/>
    <dgm:cxn modelId="{1FB84AAE-4091-4DF4-96F7-B8455D096C80}" srcId="{D708A63E-DF61-4A9F-9B4E-C7C655BC354A}" destId="{9CE5CF47-E518-48C2-85DC-12FE2E361DAC}" srcOrd="0" destOrd="0" parTransId="{034FDBCB-E119-4593-93FF-F7E0B6353AB9}" sibTransId="{8300EA84-D9E6-464C-8A55-BA8768F6DDB8}"/>
    <dgm:cxn modelId="{1CFF8362-7B11-4265-A7D1-0E148101B74F}" type="presOf" srcId="{9CE5CF47-E518-48C2-85DC-12FE2E361DAC}" destId="{204D53F5-FDF4-4713-BA5B-7906A3029299}" srcOrd="0" destOrd="0" presId="urn:microsoft.com/office/officeart/2005/8/layout/chevron2"/>
    <dgm:cxn modelId="{16A34724-9DDE-49E7-9C4E-98D82E4B216A}" srcId="{B160D8AF-CD43-45F4-A38B-B90675771B71}" destId="{184FAF8D-BF07-4F61-A498-78DB499B0BC8}" srcOrd="3" destOrd="0" parTransId="{CBDAB7F0-BCAB-49A0-815F-5A281BD732A4}" sibTransId="{9851F242-1ED5-47D7-BA68-B46D45F049F6}"/>
    <dgm:cxn modelId="{F4F3E2CE-1F1F-4682-A327-3563C3E97F28}" type="presOf" srcId="{CE387203-F362-40F2-8234-88303CAA1AD3}" destId="{543416D7-50D8-41C7-85A2-9F187B22034C}" srcOrd="0" destOrd="0" presId="urn:microsoft.com/office/officeart/2005/8/layout/chevron2"/>
    <dgm:cxn modelId="{83DBDC3D-EDDB-4129-975A-83E97819E372}" type="presOf" srcId="{A6EFC1E5-36E7-4EA2-B2F5-55B22CDEA7C3}" destId="{F2E6BD13-9088-49D9-B2F3-B44DB8E8ABED}" srcOrd="0" destOrd="0" presId="urn:microsoft.com/office/officeart/2005/8/layout/chevron2"/>
    <dgm:cxn modelId="{05213E1F-2AE9-4C5A-BDC8-40D9D102456F}" srcId="{184FAF8D-BF07-4F61-A498-78DB499B0BC8}" destId="{0571BE02-980B-4227-950B-BFF768BD08BD}" srcOrd="0" destOrd="0" parTransId="{44B02A41-B7EB-44C8-A988-830B1C9F858E}" sibTransId="{9B792F7C-5699-4631-B6C9-6B2472942D54}"/>
    <dgm:cxn modelId="{FBE897EA-AA2D-4BEF-912E-98CA95F2C8B9}" type="presOf" srcId="{184FAF8D-BF07-4F61-A498-78DB499B0BC8}" destId="{1030F92B-280E-4D24-939A-325DE562EB09}" srcOrd="0" destOrd="0" presId="urn:microsoft.com/office/officeart/2005/8/layout/chevron2"/>
    <dgm:cxn modelId="{17033A28-A504-43B9-999B-B298721F55A1}" type="presOf" srcId="{831AC3FB-261F-45EF-A6F4-1F65BFDE8C17}" destId="{74DE26EC-1CCA-4198-B590-417005424601}" srcOrd="0" destOrd="0" presId="urn:microsoft.com/office/officeart/2005/8/layout/chevron2"/>
    <dgm:cxn modelId="{A1277BD3-3981-47EB-B6F6-88BF99F130A5}" type="presOf" srcId="{B160D8AF-CD43-45F4-A38B-B90675771B71}" destId="{A0A2B2B6-8A2A-4237-A146-7A7F73BE268D}" srcOrd="0" destOrd="0" presId="urn:microsoft.com/office/officeart/2005/8/layout/chevron2"/>
    <dgm:cxn modelId="{52B358C6-720C-4E29-A0EF-2BE1F0E23F0F}" srcId="{B160D8AF-CD43-45F4-A38B-B90675771B71}" destId="{831AC3FB-261F-45EF-A6F4-1F65BFDE8C17}" srcOrd="4" destOrd="0" parTransId="{DAFC2366-45DA-40E5-A27F-7D1442420494}" sibTransId="{81ED1DEF-3D22-471F-8F5E-1A6BC8EDA185}"/>
    <dgm:cxn modelId="{7A2F03E8-C1B0-47B7-B1C5-94201C5915B1}" srcId="{8F52486E-BF3A-4388-A93B-E72EAAB3D2C3}" destId="{1378B643-02E0-466D-AF6E-DE503F591621}" srcOrd="0" destOrd="0" parTransId="{CE00CE85-125E-4E28-B661-4175F2AF46C6}" sibTransId="{8D78381B-5296-4EA0-93F1-7CE35D12C1C3}"/>
    <dgm:cxn modelId="{BA5FD300-C995-4A70-816C-B8322BF0A9C2}" srcId="{B160D8AF-CD43-45F4-A38B-B90675771B71}" destId="{31A9217E-4E04-4C17-8226-9EFCFB66F9F8}" srcOrd="1" destOrd="0" parTransId="{B62BF23D-0A80-4A68-996C-C333751E3562}" sibTransId="{F80A62FE-50E9-4273-9C32-C2DF629084C7}"/>
    <dgm:cxn modelId="{5699B5F8-C0D4-4E94-9B95-155B805C4BA3}" srcId="{B160D8AF-CD43-45F4-A38B-B90675771B71}" destId="{A6EFC1E5-36E7-4EA2-B2F5-55B22CDEA7C3}" srcOrd="0" destOrd="0" parTransId="{2DDCB785-E17E-4747-95C0-B8A1FEBC4EA4}" sibTransId="{00DD0A57-7584-47CD-B2F6-B3D5F459338C}"/>
    <dgm:cxn modelId="{70FDA9EC-4865-4C71-B369-3844856149A4}" type="presOf" srcId="{1378B643-02E0-466D-AF6E-DE503F591621}" destId="{F37F549D-7E90-4940-8718-C14F6F31E469}" srcOrd="0" destOrd="0" presId="urn:microsoft.com/office/officeart/2005/8/layout/chevron2"/>
    <dgm:cxn modelId="{668B49B0-61AB-43A2-A3B3-0EF3F96843D9}" srcId="{31A9217E-4E04-4C17-8226-9EFCFB66F9F8}" destId="{CE387203-F362-40F2-8234-88303CAA1AD3}" srcOrd="0" destOrd="0" parTransId="{2D39BFED-D72D-4786-9CAB-BFCD5C019C8E}" sibTransId="{111B0774-1AD8-4C01-9B29-6071F11D0E99}"/>
    <dgm:cxn modelId="{60DF18FA-82AC-4D83-8085-AD298232470A}" type="presOf" srcId="{9755A98C-AE94-4FAC-858C-7820B9256005}" destId="{622397C6-371E-4F62-936B-D4CB7D83137F}" srcOrd="0" destOrd="0" presId="urn:microsoft.com/office/officeart/2005/8/layout/chevron2"/>
    <dgm:cxn modelId="{EDFDB471-A86C-48D7-90C7-E99295B0A55B}" type="presOf" srcId="{0571BE02-980B-4227-950B-BFF768BD08BD}" destId="{B2E29792-A43B-40BB-B0A0-C763239D8FE3}" srcOrd="0" destOrd="0" presId="urn:microsoft.com/office/officeart/2005/8/layout/chevron2"/>
    <dgm:cxn modelId="{A288357D-F2EC-42BD-990D-FB2FD53C5924}" type="presOf" srcId="{31A9217E-4E04-4C17-8226-9EFCFB66F9F8}" destId="{80FA30F2-BFB4-499A-927E-9C44D1B3DEAC}" srcOrd="0" destOrd="0" presId="urn:microsoft.com/office/officeart/2005/8/layout/chevron2"/>
    <dgm:cxn modelId="{1BD73417-C96C-411C-B7CD-4FD9B84EEB8C}" srcId="{B160D8AF-CD43-45F4-A38B-B90675771B71}" destId="{D708A63E-DF61-4A9F-9B4E-C7C655BC354A}" srcOrd="5" destOrd="0" parTransId="{48629CAB-2E12-4159-A83D-651BE689FBE9}" sibTransId="{2999A191-11D9-41B7-9358-1E02563609E4}"/>
    <dgm:cxn modelId="{3942EDD1-4529-4D4F-8FB5-D6D20292F40E}" type="presParOf" srcId="{A0A2B2B6-8A2A-4237-A146-7A7F73BE268D}" destId="{FE183ED2-E833-45CC-8B73-C1A159942FDE}" srcOrd="0" destOrd="0" presId="urn:microsoft.com/office/officeart/2005/8/layout/chevron2"/>
    <dgm:cxn modelId="{C932F3A0-4C6D-4AF3-BF90-661A68F66949}" type="presParOf" srcId="{FE183ED2-E833-45CC-8B73-C1A159942FDE}" destId="{F2E6BD13-9088-49D9-B2F3-B44DB8E8ABED}" srcOrd="0" destOrd="0" presId="urn:microsoft.com/office/officeart/2005/8/layout/chevron2"/>
    <dgm:cxn modelId="{5F5AFF67-5E9E-44FB-8959-168EB9E4EAFB}" type="presParOf" srcId="{FE183ED2-E833-45CC-8B73-C1A159942FDE}" destId="{622397C6-371E-4F62-936B-D4CB7D83137F}" srcOrd="1" destOrd="0" presId="urn:microsoft.com/office/officeart/2005/8/layout/chevron2"/>
    <dgm:cxn modelId="{1B023B03-05B4-4AE3-BB23-70F0F18DB443}" type="presParOf" srcId="{A0A2B2B6-8A2A-4237-A146-7A7F73BE268D}" destId="{58B4FCA8-8DEC-49D2-9A2B-0A4BB7EAF11D}" srcOrd="1" destOrd="0" presId="urn:microsoft.com/office/officeart/2005/8/layout/chevron2"/>
    <dgm:cxn modelId="{11283D23-EEB5-4B40-B351-A0AC95C6536F}" type="presParOf" srcId="{A0A2B2B6-8A2A-4237-A146-7A7F73BE268D}" destId="{80ED87E4-610F-4446-8B3E-4DB100D211D6}" srcOrd="2" destOrd="0" presId="urn:microsoft.com/office/officeart/2005/8/layout/chevron2"/>
    <dgm:cxn modelId="{88B5278D-494D-48C8-83EB-CC0FC9BE44D7}" type="presParOf" srcId="{80ED87E4-610F-4446-8B3E-4DB100D211D6}" destId="{80FA30F2-BFB4-499A-927E-9C44D1B3DEAC}" srcOrd="0" destOrd="0" presId="urn:microsoft.com/office/officeart/2005/8/layout/chevron2"/>
    <dgm:cxn modelId="{7BCA03D0-07C6-4E4C-A2BD-52C59B2D5FE0}" type="presParOf" srcId="{80ED87E4-610F-4446-8B3E-4DB100D211D6}" destId="{543416D7-50D8-41C7-85A2-9F187B22034C}" srcOrd="1" destOrd="0" presId="urn:microsoft.com/office/officeart/2005/8/layout/chevron2"/>
    <dgm:cxn modelId="{C3F77EAC-874B-4964-B7D0-010E86EF8FE7}" type="presParOf" srcId="{A0A2B2B6-8A2A-4237-A146-7A7F73BE268D}" destId="{2C27F197-D3C9-4232-9F19-FB13776D44F6}" srcOrd="3" destOrd="0" presId="urn:microsoft.com/office/officeart/2005/8/layout/chevron2"/>
    <dgm:cxn modelId="{6B7290B5-1FF1-4114-B0E6-041968EB3D88}" type="presParOf" srcId="{A0A2B2B6-8A2A-4237-A146-7A7F73BE268D}" destId="{119DDF4C-96E7-4AAE-8407-D3A5EA47E216}" srcOrd="4" destOrd="0" presId="urn:microsoft.com/office/officeart/2005/8/layout/chevron2"/>
    <dgm:cxn modelId="{6EB51D93-8FC1-4874-A4FE-A729747DAE3E}" type="presParOf" srcId="{119DDF4C-96E7-4AAE-8407-D3A5EA47E216}" destId="{7587CCD4-AD99-4726-8E4E-2BB57550CE3D}" srcOrd="0" destOrd="0" presId="urn:microsoft.com/office/officeart/2005/8/layout/chevron2"/>
    <dgm:cxn modelId="{BA4C2B42-FB63-48C0-B565-1219F196506D}" type="presParOf" srcId="{119DDF4C-96E7-4AAE-8407-D3A5EA47E216}" destId="{F37F549D-7E90-4940-8718-C14F6F31E469}" srcOrd="1" destOrd="0" presId="urn:microsoft.com/office/officeart/2005/8/layout/chevron2"/>
    <dgm:cxn modelId="{1273F13A-84F6-425C-80C5-5B4E21C97EEC}" type="presParOf" srcId="{A0A2B2B6-8A2A-4237-A146-7A7F73BE268D}" destId="{CBEF27C6-66E0-4B0E-AA32-1D9181556F38}" srcOrd="5" destOrd="0" presId="urn:microsoft.com/office/officeart/2005/8/layout/chevron2"/>
    <dgm:cxn modelId="{8C2831FE-6596-492F-B4F9-D3712D8011D4}" type="presParOf" srcId="{A0A2B2B6-8A2A-4237-A146-7A7F73BE268D}" destId="{1BDDC22A-D3F9-432E-B4C8-94CCEC824E40}" srcOrd="6" destOrd="0" presId="urn:microsoft.com/office/officeart/2005/8/layout/chevron2"/>
    <dgm:cxn modelId="{96BD04CB-AB72-473A-854B-27C4FE150CE7}" type="presParOf" srcId="{1BDDC22A-D3F9-432E-B4C8-94CCEC824E40}" destId="{1030F92B-280E-4D24-939A-325DE562EB09}" srcOrd="0" destOrd="0" presId="urn:microsoft.com/office/officeart/2005/8/layout/chevron2"/>
    <dgm:cxn modelId="{B9A4E6D0-93AC-42E8-8B85-3888DB4E2306}" type="presParOf" srcId="{1BDDC22A-D3F9-432E-B4C8-94CCEC824E40}" destId="{B2E29792-A43B-40BB-B0A0-C763239D8FE3}" srcOrd="1" destOrd="0" presId="urn:microsoft.com/office/officeart/2005/8/layout/chevron2"/>
    <dgm:cxn modelId="{E2ADFF84-C185-420C-B750-0793E41FB188}" type="presParOf" srcId="{A0A2B2B6-8A2A-4237-A146-7A7F73BE268D}" destId="{520DFBE6-1E74-45C8-B331-6006F306F899}" srcOrd="7" destOrd="0" presId="urn:microsoft.com/office/officeart/2005/8/layout/chevron2"/>
    <dgm:cxn modelId="{57E2770A-B873-41C5-9FD4-40703A135E36}" type="presParOf" srcId="{A0A2B2B6-8A2A-4237-A146-7A7F73BE268D}" destId="{44CE2F50-1C1E-484A-90BE-B0F8065807EF}" srcOrd="8" destOrd="0" presId="urn:microsoft.com/office/officeart/2005/8/layout/chevron2"/>
    <dgm:cxn modelId="{AB3DC4F0-01F5-4402-A2DD-5D467EC62F9D}" type="presParOf" srcId="{44CE2F50-1C1E-484A-90BE-B0F8065807EF}" destId="{74DE26EC-1CCA-4198-B590-417005424601}" srcOrd="0" destOrd="0" presId="urn:microsoft.com/office/officeart/2005/8/layout/chevron2"/>
    <dgm:cxn modelId="{C1365B4A-3A79-4AC0-828E-BEF36B93CD1A}" type="presParOf" srcId="{44CE2F50-1C1E-484A-90BE-B0F8065807EF}" destId="{DFE68BA9-79DE-4AA1-A603-AB6938DBEE85}" srcOrd="1" destOrd="0" presId="urn:microsoft.com/office/officeart/2005/8/layout/chevron2"/>
    <dgm:cxn modelId="{C46936E3-905B-4CCC-B7B9-01C156A90CBE}" type="presParOf" srcId="{A0A2B2B6-8A2A-4237-A146-7A7F73BE268D}" destId="{33E86384-E485-4E9D-8727-0E713E07B5FE}" srcOrd="9" destOrd="0" presId="urn:microsoft.com/office/officeart/2005/8/layout/chevron2"/>
    <dgm:cxn modelId="{1955D6A5-BF79-45CD-98E4-ACE6BB7677AC}" type="presParOf" srcId="{A0A2B2B6-8A2A-4237-A146-7A7F73BE268D}" destId="{D8803917-5351-4F97-852C-AB7DA5573E1B}" srcOrd="10" destOrd="0" presId="urn:microsoft.com/office/officeart/2005/8/layout/chevron2"/>
    <dgm:cxn modelId="{3493DDD2-1033-4290-9652-B69FCA5C1EC5}" type="presParOf" srcId="{D8803917-5351-4F97-852C-AB7DA5573E1B}" destId="{ADEA317A-550F-4B8A-A4B4-07908D769CA4}" srcOrd="0" destOrd="0" presId="urn:microsoft.com/office/officeart/2005/8/layout/chevron2"/>
    <dgm:cxn modelId="{D6933C24-F0EC-47F0-B8C9-2EAE8ADA8938}" type="presParOf" srcId="{D8803917-5351-4F97-852C-AB7DA5573E1B}" destId="{204D53F5-FDF4-4713-BA5B-7906A302929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60D8AF-CD43-45F4-A38B-B90675771B7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EFC1E5-36E7-4EA2-B2F5-55B22CDEA7C3}">
      <dgm:prSet phldrT="[Текст]"/>
      <dgm:spPr/>
      <dgm:t>
        <a:bodyPr/>
        <a:lstStyle/>
        <a:p>
          <a:r>
            <a:rPr lang="ru-RU" dirty="0"/>
            <a:t>3,35%</a:t>
          </a:r>
        </a:p>
      </dgm:t>
    </dgm:pt>
    <dgm:pt modelId="{2DDCB785-E17E-4747-95C0-B8A1FEBC4EA4}" type="parTrans" cxnId="{5699B5F8-C0D4-4E94-9B95-155B805C4BA3}">
      <dgm:prSet/>
      <dgm:spPr/>
      <dgm:t>
        <a:bodyPr/>
        <a:lstStyle/>
        <a:p>
          <a:endParaRPr lang="ru-RU"/>
        </a:p>
      </dgm:t>
    </dgm:pt>
    <dgm:pt modelId="{00DD0A57-7584-47CD-B2F6-B3D5F459338C}" type="sibTrans" cxnId="{5699B5F8-C0D4-4E94-9B95-155B805C4BA3}">
      <dgm:prSet/>
      <dgm:spPr/>
      <dgm:t>
        <a:bodyPr/>
        <a:lstStyle/>
        <a:p>
          <a:endParaRPr lang="ru-RU"/>
        </a:p>
      </dgm:t>
    </dgm:pt>
    <dgm:pt modelId="{9755A98C-AE94-4FAC-858C-7820B9256005}">
      <dgm:prSet phldrT="[Текст]"/>
      <dgm:spPr/>
      <dgm:t>
        <a:bodyPr/>
        <a:lstStyle/>
        <a:p>
          <a:r>
            <a:rPr lang="ru-RU" dirty="0"/>
            <a:t>СПб ГБПОУ «Колледж Пищевых технологий»</a:t>
          </a:r>
        </a:p>
      </dgm:t>
    </dgm:pt>
    <dgm:pt modelId="{FD06A074-621A-46D5-954F-96C3F4572067}" type="parTrans" cxnId="{831C8867-6859-45B1-AC44-E526EA213652}">
      <dgm:prSet/>
      <dgm:spPr/>
      <dgm:t>
        <a:bodyPr/>
        <a:lstStyle/>
        <a:p>
          <a:endParaRPr lang="ru-RU"/>
        </a:p>
      </dgm:t>
    </dgm:pt>
    <dgm:pt modelId="{FF4EAF13-8CF2-4D78-89BE-C9B3A24C9ECA}" type="sibTrans" cxnId="{831C8867-6859-45B1-AC44-E526EA213652}">
      <dgm:prSet/>
      <dgm:spPr/>
      <dgm:t>
        <a:bodyPr/>
        <a:lstStyle/>
        <a:p>
          <a:endParaRPr lang="ru-RU"/>
        </a:p>
      </dgm:t>
    </dgm:pt>
    <dgm:pt modelId="{831AC3FB-261F-45EF-A6F4-1F65BFDE8C17}">
      <dgm:prSet phldrT="[Текст]"/>
      <dgm:spPr/>
      <dgm:t>
        <a:bodyPr/>
        <a:lstStyle/>
        <a:p>
          <a:r>
            <a:rPr lang="ru-RU" dirty="0"/>
            <a:t>0,79%</a:t>
          </a:r>
        </a:p>
      </dgm:t>
    </dgm:pt>
    <dgm:pt modelId="{DAFC2366-45DA-40E5-A27F-7D1442420494}" type="parTrans" cxnId="{52B358C6-720C-4E29-A0EF-2BE1F0E23F0F}">
      <dgm:prSet/>
      <dgm:spPr/>
      <dgm:t>
        <a:bodyPr/>
        <a:lstStyle/>
        <a:p>
          <a:endParaRPr lang="ru-RU"/>
        </a:p>
      </dgm:t>
    </dgm:pt>
    <dgm:pt modelId="{81ED1DEF-3D22-471F-8F5E-1A6BC8EDA185}" type="sibTrans" cxnId="{52B358C6-720C-4E29-A0EF-2BE1F0E23F0F}">
      <dgm:prSet/>
      <dgm:spPr/>
      <dgm:t>
        <a:bodyPr/>
        <a:lstStyle/>
        <a:p>
          <a:endParaRPr lang="ru-RU"/>
        </a:p>
      </dgm:t>
    </dgm:pt>
    <dgm:pt modelId="{5D0E93FB-17CD-481E-84CE-5CCAF127A156}">
      <dgm:prSet phldrT="[Текст]"/>
      <dgm:spPr/>
      <dgm:t>
        <a:bodyPr/>
        <a:lstStyle/>
        <a:p>
          <a:r>
            <a:rPr lang="ru-RU" dirty="0"/>
            <a:t>СПб ГБПОУ «Автомеханический лицей»</a:t>
          </a:r>
        </a:p>
      </dgm:t>
    </dgm:pt>
    <dgm:pt modelId="{97D6F6A5-372F-4C9F-8490-CB1A70B7AFA0}" type="parTrans" cxnId="{F7D84883-40DF-4A41-8B77-56069906A17E}">
      <dgm:prSet/>
      <dgm:spPr/>
      <dgm:t>
        <a:bodyPr/>
        <a:lstStyle/>
        <a:p>
          <a:endParaRPr lang="ru-RU"/>
        </a:p>
      </dgm:t>
    </dgm:pt>
    <dgm:pt modelId="{F98FEC81-6FD9-4CE5-ADBF-A3D5D1C536D1}" type="sibTrans" cxnId="{F7D84883-40DF-4A41-8B77-56069906A17E}">
      <dgm:prSet/>
      <dgm:spPr/>
      <dgm:t>
        <a:bodyPr/>
        <a:lstStyle/>
        <a:p>
          <a:endParaRPr lang="ru-RU"/>
        </a:p>
      </dgm:t>
    </dgm:pt>
    <dgm:pt modelId="{D708A63E-DF61-4A9F-9B4E-C7C655BC354A}">
      <dgm:prSet phldrT="[Текст]"/>
      <dgm:spPr/>
      <dgm:t>
        <a:bodyPr/>
        <a:lstStyle/>
        <a:p>
          <a:r>
            <a:rPr lang="ru-RU" dirty="0"/>
            <a:t>2,52%</a:t>
          </a:r>
        </a:p>
      </dgm:t>
    </dgm:pt>
    <dgm:pt modelId="{48629CAB-2E12-4159-A83D-651BE689FBE9}" type="parTrans" cxnId="{1BD73417-C96C-411C-B7CD-4FD9B84EEB8C}">
      <dgm:prSet/>
      <dgm:spPr/>
      <dgm:t>
        <a:bodyPr/>
        <a:lstStyle/>
        <a:p>
          <a:endParaRPr lang="ru-RU"/>
        </a:p>
      </dgm:t>
    </dgm:pt>
    <dgm:pt modelId="{2999A191-11D9-41B7-9358-1E02563609E4}" type="sibTrans" cxnId="{1BD73417-C96C-411C-B7CD-4FD9B84EEB8C}">
      <dgm:prSet/>
      <dgm:spPr/>
      <dgm:t>
        <a:bodyPr/>
        <a:lstStyle/>
        <a:p>
          <a:endParaRPr lang="ru-RU"/>
        </a:p>
      </dgm:t>
    </dgm:pt>
    <dgm:pt modelId="{9CE5CF47-E518-48C2-85DC-12FE2E361DAC}">
      <dgm:prSet phldrT="[Текст]"/>
      <dgm:spPr/>
      <dgm:t>
        <a:bodyPr/>
        <a:lstStyle/>
        <a:p>
          <a:r>
            <a:rPr lang="ru-RU" dirty="0"/>
            <a:t>СПб ГБПОУ «Автодорожный колледж»</a:t>
          </a:r>
        </a:p>
      </dgm:t>
    </dgm:pt>
    <dgm:pt modelId="{034FDBCB-E119-4593-93FF-F7E0B6353AB9}" type="parTrans" cxnId="{1FB84AAE-4091-4DF4-96F7-B8455D096C80}">
      <dgm:prSet/>
      <dgm:spPr/>
      <dgm:t>
        <a:bodyPr/>
        <a:lstStyle/>
        <a:p>
          <a:endParaRPr lang="ru-RU"/>
        </a:p>
      </dgm:t>
    </dgm:pt>
    <dgm:pt modelId="{8300EA84-D9E6-464C-8A55-BA8768F6DDB8}" type="sibTrans" cxnId="{1FB84AAE-4091-4DF4-96F7-B8455D096C80}">
      <dgm:prSet/>
      <dgm:spPr/>
      <dgm:t>
        <a:bodyPr/>
        <a:lstStyle/>
        <a:p>
          <a:endParaRPr lang="ru-RU"/>
        </a:p>
      </dgm:t>
    </dgm:pt>
    <dgm:pt modelId="{31A9217E-4E04-4C17-8226-9EFCFB66F9F8}">
      <dgm:prSet/>
      <dgm:spPr/>
      <dgm:t>
        <a:bodyPr/>
        <a:lstStyle/>
        <a:p>
          <a:r>
            <a:rPr lang="ru-RU" dirty="0"/>
            <a:t>0,37%</a:t>
          </a:r>
        </a:p>
      </dgm:t>
    </dgm:pt>
    <dgm:pt modelId="{B62BF23D-0A80-4A68-996C-C333751E3562}" type="parTrans" cxnId="{BA5FD300-C995-4A70-816C-B8322BF0A9C2}">
      <dgm:prSet/>
      <dgm:spPr/>
      <dgm:t>
        <a:bodyPr/>
        <a:lstStyle/>
        <a:p>
          <a:endParaRPr lang="ru-RU"/>
        </a:p>
      </dgm:t>
    </dgm:pt>
    <dgm:pt modelId="{F80A62FE-50E9-4273-9C32-C2DF629084C7}" type="sibTrans" cxnId="{BA5FD300-C995-4A70-816C-B8322BF0A9C2}">
      <dgm:prSet/>
      <dgm:spPr/>
      <dgm:t>
        <a:bodyPr/>
        <a:lstStyle/>
        <a:p>
          <a:endParaRPr lang="ru-RU"/>
        </a:p>
      </dgm:t>
    </dgm:pt>
    <dgm:pt modelId="{8F52486E-BF3A-4388-A93B-E72EAAB3D2C3}">
      <dgm:prSet/>
      <dgm:spPr/>
      <dgm:t>
        <a:bodyPr/>
        <a:lstStyle/>
        <a:p>
          <a:r>
            <a:rPr lang="ru-RU" dirty="0"/>
            <a:t>3,13%</a:t>
          </a:r>
        </a:p>
      </dgm:t>
    </dgm:pt>
    <dgm:pt modelId="{78A905C8-533C-49C1-A822-61F6BD497FC4}" type="parTrans" cxnId="{43EEBD4C-D408-4A08-B448-B348C5BB322B}">
      <dgm:prSet/>
      <dgm:spPr/>
      <dgm:t>
        <a:bodyPr/>
        <a:lstStyle/>
        <a:p>
          <a:endParaRPr lang="ru-RU"/>
        </a:p>
      </dgm:t>
    </dgm:pt>
    <dgm:pt modelId="{16F09AD5-B987-4DB8-A682-E8AE703910E5}" type="sibTrans" cxnId="{43EEBD4C-D408-4A08-B448-B348C5BB322B}">
      <dgm:prSet/>
      <dgm:spPr/>
      <dgm:t>
        <a:bodyPr/>
        <a:lstStyle/>
        <a:p>
          <a:endParaRPr lang="ru-RU"/>
        </a:p>
      </dgm:t>
    </dgm:pt>
    <dgm:pt modelId="{184FAF8D-BF07-4F61-A498-78DB499B0BC8}">
      <dgm:prSet/>
      <dgm:spPr/>
      <dgm:t>
        <a:bodyPr/>
        <a:lstStyle/>
        <a:p>
          <a:r>
            <a:rPr lang="ru-RU" dirty="0"/>
            <a:t>1,59%</a:t>
          </a:r>
        </a:p>
      </dgm:t>
    </dgm:pt>
    <dgm:pt modelId="{CBDAB7F0-BCAB-49A0-815F-5A281BD732A4}" type="parTrans" cxnId="{16A34724-9DDE-49E7-9C4E-98D82E4B216A}">
      <dgm:prSet/>
      <dgm:spPr/>
      <dgm:t>
        <a:bodyPr/>
        <a:lstStyle/>
        <a:p>
          <a:endParaRPr lang="ru-RU"/>
        </a:p>
      </dgm:t>
    </dgm:pt>
    <dgm:pt modelId="{9851F242-1ED5-47D7-BA68-B46D45F049F6}" type="sibTrans" cxnId="{16A34724-9DDE-49E7-9C4E-98D82E4B216A}">
      <dgm:prSet/>
      <dgm:spPr/>
      <dgm:t>
        <a:bodyPr/>
        <a:lstStyle/>
        <a:p>
          <a:endParaRPr lang="ru-RU"/>
        </a:p>
      </dgm:t>
    </dgm:pt>
    <dgm:pt modelId="{CE387203-F362-40F2-8234-88303CAA1AD3}">
      <dgm:prSet/>
      <dgm:spPr/>
      <dgm:t>
        <a:bodyPr/>
        <a:lstStyle/>
        <a:p>
          <a:r>
            <a:rPr lang="ru-RU" dirty="0"/>
            <a:t>СПб ГБПОУ «Колледж метростроя»</a:t>
          </a:r>
        </a:p>
      </dgm:t>
    </dgm:pt>
    <dgm:pt modelId="{2D39BFED-D72D-4786-9CAB-BFCD5C019C8E}" type="parTrans" cxnId="{668B49B0-61AB-43A2-A3B3-0EF3F96843D9}">
      <dgm:prSet/>
      <dgm:spPr/>
      <dgm:t>
        <a:bodyPr/>
        <a:lstStyle/>
        <a:p>
          <a:endParaRPr lang="ru-RU"/>
        </a:p>
      </dgm:t>
    </dgm:pt>
    <dgm:pt modelId="{111B0774-1AD8-4C01-9B29-6071F11D0E99}" type="sibTrans" cxnId="{668B49B0-61AB-43A2-A3B3-0EF3F96843D9}">
      <dgm:prSet/>
      <dgm:spPr/>
      <dgm:t>
        <a:bodyPr/>
        <a:lstStyle/>
        <a:p>
          <a:endParaRPr lang="ru-RU"/>
        </a:p>
      </dgm:t>
    </dgm:pt>
    <dgm:pt modelId="{1378B643-02E0-466D-AF6E-DE503F591621}">
      <dgm:prSet/>
      <dgm:spPr/>
      <dgm:t>
        <a:bodyPr/>
        <a:lstStyle/>
        <a:p>
          <a:r>
            <a:rPr lang="ru-RU" dirty="0"/>
            <a:t>СПб ГБПОУ «Колледж Петербургской моды»</a:t>
          </a:r>
        </a:p>
      </dgm:t>
    </dgm:pt>
    <dgm:pt modelId="{CE00CE85-125E-4E28-B661-4175F2AF46C6}" type="parTrans" cxnId="{7A2F03E8-C1B0-47B7-B1C5-94201C5915B1}">
      <dgm:prSet/>
      <dgm:spPr/>
      <dgm:t>
        <a:bodyPr/>
        <a:lstStyle/>
        <a:p>
          <a:endParaRPr lang="ru-RU"/>
        </a:p>
      </dgm:t>
    </dgm:pt>
    <dgm:pt modelId="{8D78381B-5296-4EA0-93F1-7CE35D12C1C3}" type="sibTrans" cxnId="{7A2F03E8-C1B0-47B7-B1C5-94201C5915B1}">
      <dgm:prSet/>
      <dgm:spPr/>
      <dgm:t>
        <a:bodyPr/>
        <a:lstStyle/>
        <a:p>
          <a:endParaRPr lang="ru-RU"/>
        </a:p>
      </dgm:t>
    </dgm:pt>
    <dgm:pt modelId="{0571BE02-980B-4227-950B-BFF768BD08BD}">
      <dgm:prSet/>
      <dgm:spPr/>
      <dgm:t>
        <a:bodyPr/>
        <a:lstStyle/>
        <a:p>
          <a:r>
            <a:rPr lang="ru-RU" dirty="0"/>
            <a:t>СПб ГБПОУ «Лицей сервиса и индустриальных технологий»</a:t>
          </a:r>
        </a:p>
      </dgm:t>
    </dgm:pt>
    <dgm:pt modelId="{44B02A41-B7EB-44C8-A988-830B1C9F858E}" type="parTrans" cxnId="{05213E1F-2AE9-4C5A-BDC8-40D9D102456F}">
      <dgm:prSet/>
      <dgm:spPr/>
      <dgm:t>
        <a:bodyPr/>
        <a:lstStyle/>
        <a:p>
          <a:endParaRPr lang="ru-RU"/>
        </a:p>
      </dgm:t>
    </dgm:pt>
    <dgm:pt modelId="{9B792F7C-5699-4631-B6C9-6B2472942D54}" type="sibTrans" cxnId="{05213E1F-2AE9-4C5A-BDC8-40D9D102456F}">
      <dgm:prSet/>
      <dgm:spPr/>
      <dgm:t>
        <a:bodyPr/>
        <a:lstStyle/>
        <a:p>
          <a:endParaRPr lang="ru-RU"/>
        </a:p>
      </dgm:t>
    </dgm:pt>
    <dgm:pt modelId="{A0A2B2B6-8A2A-4237-A146-7A7F73BE268D}" type="pres">
      <dgm:prSet presAssocID="{B160D8AF-CD43-45F4-A38B-B90675771B7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183ED2-E833-45CC-8B73-C1A159942FDE}" type="pres">
      <dgm:prSet presAssocID="{A6EFC1E5-36E7-4EA2-B2F5-55B22CDEA7C3}" presName="composite" presStyleCnt="0"/>
      <dgm:spPr/>
    </dgm:pt>
    <dgm:pt modelId="{F2E6BD13-9088-49D9-B2F3-B44DB8E8ABED}" type="pres">
      <dgm:prSet presAssocID="{A6EFC1E5-36E7-4EA2-B2F5-55B22CDEA7C3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397C6-371E-4F62-936B-D4CB7D83137F}" type="pres">
      <dgm:prSet presAssocID="{A6EFC1E5-36E7-4EA2-B2F5-55B22CDEA7C3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B4FCA8-8DEC-49D2-9A2B-0A4BB7EAF11D}" type="pres">
      <dgm:prSet presAssocID="{00DD0A57-7584-47CD-B2F6-B3D5F459338C}" presName="sp" presStyleCnt="0"/>
      <dgm:spPr/>
    </dgm:pt>
    <dgm:pt modelId="{80ED87E4-610F-4446-8B3E-4DB100D211D6}" type="pres">
      <dgm:prSet presAssocID="{31A9217E-4E04-4C17-8226-9EFCFB66F9F8}" presName="composite" presStyleCnt="0"/>
      <dgm:spPr/>
    </dgm:pt>
    <dgm:pt modelId="{80FA30F2-BFB4-499A-927E-9C44D1B3DEAC}" type="pres">
      <dgm:prSet presAssocID="{31A9217E-4E04-4C17-8226-9EFCFB66F9F8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3416D7-50D8-41C7-85A2-9F187B22034C}" type="pres">
      <dgm:prSet presAssocID="{31A9217E-4E04-4C17-8226-9EFCFB66F9F8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27F197-D3C9-4232-9F19-FB13776D44F6}" type="pres">
      <dgm:prSet presAssocID="{F80A62FE-50E9-4273-9C32-C2DF629084C7}" presName="sp" presStyleCnt="0"/>
      <dgm:spPr/>
    </dgm:pt>
    <dgm:pt modelId="{119DDF4C-96E7-4AAE-8407-D3A5EA47E216}" type="pres">
      <dgm:prSet presAssocID="{8F52486E-BF3A-4388-A93B-E72EAAB3D2C3}" presName="composite" presStyleCnt="0"/>
      <dgm:spPr/>
    </dgm:pt>
    <dgm:pt modelId="{7587CCD4-AD99-4726-8E4E-2BB57550CE3D}" type="pres">
      <dgm:prSet presAssocID="{8F52486E-BF3A-4388-A93B-E72EAAB3D2C3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7F549D-7E90-4940-8718-C14F6F31E469}" type="pres">
      <dgm:prSet presAssocID="{8F52486E-BF3A-4388-A93B-E72EAAB3D2C3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EF27C6-66E0-4B0E-AA32-1D9181556F38}" type="pres">
      <dgm:prSet presAssocID="{16F09AD5-B987-4DB8-A682-E8AE703910E5}" presName="sp" presStyleCnt="0"/>
      <dgm:spPr/>
    </dgm:pt>
    <dgm:pt modelId="{1BDDC22A-D3F9-432E-B4C8-94CCEC824E40}" type="pres">
      <dgm:prSet presAssocID="{184FAF8D-BF07-4F61-A498-78DB499B0BC8}" presName="composite" presStyleCnt="0"/>
      <dgm:spPr/>
    </dgm:pt>
    <dgm:pt modelId="{1030F92B-280E-4D24-939A-325DE562EB09}" type="pres">
      <dgm:prSet presAssocID="{184FAF8D-BF07-4F61-A498-78DB499B0BC8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E29792-A43B-40BB-B0A0-C763239D8FE3}" type="pres">
      <dgm:prSet presAssocID="{184FAF8D-BF07-4F61-A498-78DB499B0BC8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0DFBE6-1E74-45C8-B331-6006F306F899}" type="pres">
      <dgm:prSet presAssocID="{9851F242-1ED5-47D7-BA68-B46D45F049F6}" presName="sp" presStyleCnt="0"/>
      <dgm:spPr/>
    </dgm:pt>
    <dgm:pt modelId="{44CE2F50-1C1E-484A-90BE-B0F8065807EF}" type="pres">
      <dgm:prSet presAssocID="{831AC3FB-261F-45EF-A6F4-1F65BFDE8C17}" presName="composite" presStyleCnt="0"/>
      <dgm:spPr/>
    </dgm:pt>
    <dgm:pt modelId="{74DE26EC-1CCA-4198-B590-417005424601}" type="pres">
      <dgm:prSet presAssocID="{831AC3FB-261F-45EF-A6F4-1F65BFDE8C17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E68BA9-79DE-4AA1-A603-AB6938DBEE85}" type="pres">
      <dgm:prSet presAssocID="{831AC3FB-261F-45EF-A6F4-1F65BFDE8C17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E86384-E485-4E9D-8727-0E713E07B5FE}" type="pres">
      <dgm:prSet presAssocID="{81ED1DEF-3D22-471F-8F5E-1A6BC8EDA185}" presName="sp" presStyleCnt="0"/>
      <dgm:spPr/>
    </dgm:pt>
    <dgm:pt modelId="{D8803917-5351-4F97-852C-AB7DA5573E1B}" type="pres">
      <dgm:prSet presAssocID="{D708A63E-DF61-4A9F-9B4E-C7C655BC354A}" presName="composite" presStyleCnt="0"/>
      <dgm:spPr/>
    </dgm:pt>
    <dgm:pt modelId="{ADEA317A-550F-4B8A-A4B4-07908D769CA4}" type="pres">
      <dgm:prSet presAssocID="{D708A63E-DF61-4A9F-9B4E-C7C655BC354A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D53F5-FDF4-4713-BA5B-7906A3029299}" type="pres">
      <dgm:prSet presAssocID="{D708A63E-DF61-4A9F-9B4E-C7C655BC354A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1C8867-6859-45B1-AC44-E526EA213652}" srcId="{A6EFC1E5-36E7-4EA2-B2F5-55B22CDEA7C3}" destId="{9755A98C-AE94-4FAC-858C-7820B9256005}" srcOrd="0" destOrd="0" parTransId="{FD06A074-621A-46D5-954F-96C3F4572067}" sibTransId="{FF4EAF13-8CF2-4D78-89BE-C9B3A24C9ECA}"/>
    <dgm:cxn modelId="{1363AAAA-D1DB-4B30-AD56-F94564C27CCD}" type="presOf" srcId="{5D0E93FB-17CD-481E-84CE-5CCAF127A156}" destId="{DFE68BA9-79DE-4AA1-A603-AB6938DBEE85}" srcOrd="0" destOrd="0" presId="urn:microsoft.com/office/officeart/2005/8/layout/chevron2"/>
    <dgm:cxn modelId="{4D5F0D1D-1F34-4D10-9A18-3C6006D5023A}" type="presOf" srcId="{8F52486E-BF3A-4388-A93B-E72EAAB3D2C3}" destId="{7587CCD4-AD99-4726-8E4E-2BB57550CE3D}" srcOrd="0" destOrd="0" presId="urn:microsoft.com/office/officeart/2005/8/layout/chevron2"/>
    <dgm:cxn modelId="{43EEBD4C-D408-4A08-B448-B348C5BB322B}" srcId="{B160D8AF-CD43-45F4-A38B-B90675771B71}" destId="{8F52486E-BF3A-4388-A93B-E72EAAB3D2C3}" srcOrd="2" destOrd="0" parTransId="{78A905C8-533C-49C1-A822-61F6BD497FC4}" sibTransId="{16F09AD5-B987-4DB8-A682-E8AE703910E5}"/>
    <dgm:cxn modelId="{F7D84883-40DF-4A41-8B77-56069906A17E}" srcId="{831AC3FB-261F-45EF-A6F4-1F65BFDE8C17}" destId="{5D0E93FB-17CD-481E-84CE-5CCAF127A156}" srcOrd="0" destOrd="0" parTransId="{97D6F6A5-372F-4C9F-8490-CB1A70B7AFA0}" sibTransId="{F98FEC81-6FD9-4CE5-ADBF-A3D5D1C536D1}"/>
    <dgm:cxn modelId="{B0C33866-8344-440D-AC1D-C0DD2CAB9457}" type="presOf" srcId="{D708A63E-DF61-4A9F-9B4E-C7C655BC354A}" destId="{ADEA317A-550F-4B8A-A4B4-07908D769CA4}" srcOrd="0" destOrd="0" presId="urn:microsoft.com/office/officeart/2005/8/layout/chevron2"/>
    <dgm:cxn modelId="{1FB84AAE-4091-4DF4-96F7-B8455D096C80}" srcId="{D708A63E-DF61-4A9F-9B4E-C7C655BC354A}" destId="{9CE5CF47-E518-48C2-85DC-12FE2E361DAC}" srcOrd="0" destOrd="0" parTransId="{034FDBCB-E119-4593-93FF-F7E0B6353AB9}" sibTransId="{8300EA84-D9E6-464C-8A55-BA8768F6DDB8}"/>
    <dgm:cxn modelId="{1CFF8362-7B11-4265-A7D1-0E148101B74F}" type="presOf" srcId="{9CE5CF47-E518-48C2-85DC-12FE2E361DAC}" destId="{204D53F5-FDF4-4713-BA5B-7906A3029299}" srcOrd="0" destOrd="0" presId="urn:microsoft.com/office/officeart/2005/8/layout/chevron2"/>
    <dgm:cxn modelId="{16A34724-9DDE-49E7-9C4E-98D82E4B216A}" srcId="{B160D8AF-CD43-45F4-A38B-B90675771B71}" destId="{184FAF8D-BF07-4F61-A498-78DB499B0BC8}" srcOrd="3" destOrd="0" parTransId="{CBDAB7F0-BCAB-49A0-815F-5A281BD732A4}" sibTransId="{9851F242-1ED5-47D7-BA68-B46D45F049F6}"/>
    <dgm:cxn modelId="{F4F3E2CE-1F1F-4682-A327-3563C3E97F28}" type="presOf" srcId="{CE387203-F362-40F2-8234-88303CAA1AD3}" destId="{543416D7-50D8-41C7-85A2-9F187B22034C}" srcOrd="0" destOrd="0" presId="urn:microsoft.com/office/officeart/2005/8/layout/chevron2"/>
    <dgm:cxn modelId="{83DBDC3D-EDDB-4129-975A-83E97819E372}" type="presOf" srcId="{A6EFC1E5-36E7-4EA2-B2F5-55B22CDEA7C3}" destId="{F2E6BD13-9088-49D9-B2F3-B44DB8E8ABED}" srcOrd="0" destOrd="0" presId="urn:microsoft.com/office/officeart/2005/8/layout/chevron2"/>
    <dgm:cxn modelId="{05213E1F-2AE9-4C5A-BDC8-40D9D102456F}" srcId="{184FAF8D-BF07-4F61-A498-78DB499B0BC8}" destId="{0571BE02-980B-4227-950B-BFF768BD08BD}" srcOrd="0" destOrd="0" parTransId="{44B02A41-B7EB-44C8-A988-830B1C9F858E}" sibTransId="{9B792F7C-5699-4631-B6C9-6B2472942D54}"/>
    <dgm:cxn modelId="{FBE897EA-AA2D-4BEF-912E-98CA95F2C8B9}" type="presOf" srcId="{184FAF8D-BF07-4F61-A498-78DB499B0BC8}" destId="{1030F92B-280E-4D24-939A-325DE562EB09}" srcOrd="0" destOrd="0" presId="urn:microsoft.com/office/officeart/2005/8/layout/chevron2"/>
    <dgm:cxn modelId="{17033A28-A504-43B9-999B-B298721F55A1}" type="presOf" srcId="{831AC3FB-261F-45EF-A6F4-1F65BFDE8C17}" destId="{74DE26EC-1CCA-4198-B590-417005424601}" srcOrd="0" destOrd="0" presId="urn:microsoft.com/office/officeart/2005/8/layout/chevron2"/>
    <dgm:cxn modelId="{A1277BD3-3981-47EB-B6F6-88BF99F130A5}" type="presOf" srcId="{B160D8AF-CD43-45F4-A38B-B90675771B71}" destId="{A0A2B2B6-8A2A-4237-A146-7A7F73BE268D}" srcOrd="0" destOrd="0" presId="urn:microsoft.com/office/officeart/2005/8/layout/chevron2"/>
    <dgm:cxn modelId="{52B358C6-720C-4E29-A0EF-2BE1F0E23F0F}" srcId="{B160D8AF-CD43-45F4-A38B-B90675771B71}" destId="{831AC3FB-261F-45EF-A6F4-1F65BFDE8C17}" srcOrd="4" destOrd="0" parTransId="{DAFC2366-45DA-40E5-A27F-7D1442420494}" sibTransId="{81ED1DEF-3D22-471F-8F5E-1A6BC8EDA185}"/>
    <dgm:cxn modelId="{7A2F03E8-C1B0-47B7-B1C5-94201C5915B1}" srcId="{8F52486E-BF3A-4388-A93B-E72EAAB3D2C3}" destId="{1378B643-02E0-466D-AF6E-DE503F591621}" srcOrd="0" destOrd="0" parTransId="{CE00CE85-125E-4E28-B661-4175F2AF46C6}" sibTransId="{8D78381B-5296-4EA0-93F1-7CE35D12C1C3}"/>
    <dgm:cxn modelId="{BA5FD300-C995-4A70-816C-B8322BF0A9C2}" srcId="{B160D8AF-CD43-45F4-A38B-B90675771B71}" destId="{31A9217E-4E04-4C17-8226-9EFCFB66F9F8}" srcOrd="1" destOrd="0" parTransId="{B62BF23D-0A80-4A68-996C-C333751E3562}" sibTransId="{F80A62FE-50E9-4273-9C32-C2DF629084C7}"/>
    <dgm:cxn modelId="{5699B5F8-C0D4-4E94-9B95-155B805C4BA3}" srcId="{B160D8AF-CD43-45F4-A38B-B90675771B71}" destId="{A6EFC1E5-36E7-4EA2-B2F5-55B22CDEA7C3}" srcOrd="0" destOrd="0" parTransId="{2DDCB785-E17E-4747-95C0-B8A1FEBC4EA4}" sibTransId="{00DD0A57-7584-47CD-B2F6-B3D5F459338C}"/>
    <dgm:cxn modelId="{70FDA9EC-4865-4C71-B369-3844856149A4}" type="presOf" srcId="{1378B643-02E0-466D-AF6E-DE503F591621}" destId="{F37F549D-7E90-4940-8718-C14F6F31E469}" srcOrd="0" destOrd="0" presId="urn:microsoft.com/office/officeart/2005/8/layout/chevron2"/>
    <dgm:cxn modelId="{668B49B0-61AB-43A2-A3B3-0EF3F96843D9}" srcId="{31A9217E-4E04-4C17-8226-9EFCFB66F9F8}" destId="{CE387203-F362-40F2-8234-88303CAA1AD3}" srcOrd="0" destOrd="0" parTransId="{2D39BFED-D72D-4786-9CAB-BFCD5C019C8E}" sibTransId="{111B0774-1AD8-4C01-9B29-6071F11D0E99}"/>
    <dgm:cxn modelId="{60DF18FA-82AC-4D83-8085-AD298232470A}" type="presOf" srcId="{9755A98C-AE94-4FAC-858C-7820B9256005}" destId="{622397C6-371E-4F62-936B-D4CB7D83137F}" srcOrd="0" destOrd="0" presId="urn:microsoft.com/office/officeart/2005/8/layout/chevron2"/>
    <dgm:cxn modelId="{EDFDB471-A86C-48D7-90C7-E99295B0A55B}" type="presOf" srcId="{0571BE02-980B-4227-950B-BFF768BD08BD}" destId="{B2E29792-A43B-40BB-B0A0-C763239D8FE3}" srcOrd="0" destOrd="0" presId="urn:microsoft.com/office/officeart/2005/8/layout/chevron2"/>
    <dgm:cxn modelId="{A288357D-F2EC-42BD-990D-FB2FD53C5924}" type="presOf" srcId="{31A9217E-4E04-4C17-8226-9EFCFB66F9F8}" destId="{80FA30F2-BFB4-499A-927E-9C44D1B3DEAC}" srcOrd="0" destOrd="0" presId="urn:microsoft.com/office/officeart/2005/8/layout/chevron2"/>
    <dgm:cxn modelId="{1BD73417-C96C-411C-B7CD-4FD9B84EEB8C}" srcId="{B160D8AF-CD43-45F4-A38B-B90675771B71}" destId="{D708A63E-DF61-4A9F-9B4E-C7C655BC354A}" srcOrd="5" destOrd="0" parTransId="{48629CAB-2E12-4159-A83D-651BE689FBE9}" sibTransId="{2999A191-11D9-41B7-9358-1E02563609E4}"/>
    <dgm:cxn modelId="{3942EDD1-4529-4D4F-8FB5-D6D20292F40E}" type="presParOf" srcId="{A0A2B2B6-8A2A-4237-A146-7A7F73BE268D}" destId="{FE183ED2-E833-45CC-8B73-C1A159942FDE}" srcOrd="0" destOrd="0" presId="urn:microsoft.com/office/officeart/2005/8/layout/chevron2"/>
    <dgm:cxn modelId="{C932F3A0-4C6D-4AF3-BF90-661A68F66949}" type="presParOf" srcId="{FE183ED2-E833-45CC-8B73-C1A159942FDE}" destId="{F2E6BD13-9088-49D9-B2F3-B44DB8E8ABED}" srcOrd="0" destOrd="0" presId="urn:microsoft.com/office/officeart/2005/8/layout/chevron2"/>
    <dgm:cxn modelId="{5F5AFF67-5E9E-44FB-8959-168EB9E4EAFB}" type="presParOf" srcId="{FE183ED2-E833-45CC-8B73-C1A159942FDE}" destId="{622397C6-371E-4F62-936B-D4CB7D83137F}" srcOrd="1" destOrd="0" presId="urn:microsoft.com/office/officeart/2005/8/layout/chevron2"/>
    <dgm:cxn modelId="{1B023B03-05B4-4AE3-BB23-70F0F18DB443}" type="presParOf" srcId="{A0A2B2B6-8A2A-4237-A146-7A7F73BE268D}" destId="{58B4FCA8-8DEC-49D2-9A2B-0A4BB7EAF11D}" srcOrd="1" destOrd="0" presId="urn:microsoft.com/office/officeart/2005/8/layout/chevron2"/>
    <dgm:cxn modelId="{11283D23-EEB5-4B40-B351-A0AC95C6536F}" type="presParOf" srcId="{A0A2B2B6-8A2A-4237-A146-7A7F73BE268D}" destId="{80ED87E4-610F-4446-8B3E-4DB100D211D6}" srcOrd="2" destOrd="0" presId="urn:microsoft.com/office/officeart/2005/8/layout/chevron2"/>
    <dgm:cxn modelId="{88B5278D-494D-48C8-83EB-CC0FC9BE44D7}" type="presParOf" srcId="{80ED87E4-610F-4446-8B3E-4DB100D211D6}" destId="{80FA30F2-BFB4-499A-927E-9C44D1B3DEAC}" srcOrd="0" destOrd="0" presId="urn:microsoft.com/office/officeart/2005/8/layout/chevron2"/>
    <dgm:cxn modelId="{7BCA03D0-07C6-4E4C-A2BD-52C59B2D5FE0}" type="presParOf" srcId="{80ED87E4-610F-4446-8B3E-4DB100D211D6}" destId="{543416D7-50D8-41C7-85A2-9F187B22034C}" srcOrd="1" destOrd="0" presId="urn:microsoft.com/office/officeart/2005/8/layout/chevron2"/>
    <dgm:cxn modelId="{C3F77EAC-874B-4964-B7D0-010E86EF8FE7}" type="presParOf" srcId="{A0A2B2B6-8A2A-4237-A146-7A7F73BE268D}" destId="{2C27F197-D3C9-4232-9F19-FB13776D44F6}" srcOrd="3" destOrd="0" presId="urn:microsoft.com/office/officeart/2005/8/layout/chevron2"/>
    <dgm:cxn modelId="{6B7290B5-1FF1-4114-B0E6-041968EB3D88}" type="presParOf" srcId="{A0A2B2B6-8A2A-4237-A146-7A7F73BE268D}" destId="{119DDF4C-96E7-4AAE-8407-D3A5EA47E216}" srcOrd="4" destOrd="0" presId="urn:microsoft.com/office/officeart/2005/8/layout/chevron2"/>
    <dgm:cxn modelId="{6EB51D93-8FC1-4874-A4FE-A729747DAE3E}" type="presParOf" srcId="{119DDF4C-96E7-4AAE-8407-D3A5EA47E216}" destId="{7587CCD4-AD99-4726-8E4E-2BB57550CE3D}" srcOrd="0" destOrd="0" presId="urn:microsoft.com/office/officeart/2005/8/layout/chevron2"/>
    <dgm:cxn modelId="{BA4C2B42-FB63-48C0-B565-1219F196506D}" type="presParOf" srcId="{119DDF4C-96E7-4AAE-8407-D3A5EA47E216}" destId="{F37F549D-7E90-4940-8718-C14F6F31E469}" srcOrd="1" destOrd="0" presId="urn:microsoft.com/office/officeart/2005/8/layout/chevron2"/>
    <dgm:cxn modelId="{1273F13A-84F6-425C-80C5-5B4E21C97EEC}" type="presParOf" srcId="{A0A2B2B6-8A2A-4237-A146-7A7F73BE268D}" destId="{CBEF27C6-66E0-4B0E-AA32-1D9181556F38}" srcOrd="5" destOrd="0" presId="urn:microsoft.com/office/officeart/2005/8/layout/chevron2"/>
    <dgm:cxn modelId="{8C2831FE-6596-492F-B4F9-D3712D8011D4}" type="presParOf" srcId="{A0A2B2B6-8A2A-4237-A146-7A7F73BE268D}" destId="{1BDDC22A-D3F9-432E-B4C8-94CCEC824E40}" srcOrd="6" destOrd="0" presId="urn:microsoft.com/office/officeart/2005/8/layout/chevron2"/>
    <dgm:cxn modelId="{96BD04CB-AB72-473A-854B-27C4FE150CE7}" type="presParOf" srcId="{1BDDC22A-D3F9-432E-B4C8-94CCEC824E40}" destId="{1030F92B-280E-4D24-939A-325DE562EB09}" srcOrd="0" destOrd="0" presId="urn:microsoft.com/office/officeart/2005/8/layout/chevron2"/>
    <dgm:cxn modelId="{B9A4E6D0-93AC-42E8-8B85-3888DB4E2306}" type="presParOf" srcId="{1BDDC22A-D3F9-432E-B4C8-94CCEC824E40}" destId="{B2E29792-A43B-40BB-B0A0-C763239D8FE3}" srcOrd="1" destOrd="0" presId="urn:microsoft.com/office/officeart/2005/8/layout/chevron2"/>
    <dgm:cxn modelId="{E2ADFF84-C185-420C-B750-0793E41FB188}" type="presParOf" srcId="{A0A2B2B6-8A2A-4237-A146-7A7F73BE268D}" destId="{520DFBE6-1E74-45C8-B331-6006F306F899}" srcOrd="7" destOrd="0" presId="urn:microsoft.com/office/officeart/2005/8/layout/chevron2"/>
    <dgm:cxn modelId="{57E2770A-B873-41C5-9FD4-40703A135E36}" type="presParOf" srcId="{A0A2B2B6-8A2A-4237-A146-7A7F73BE268D}" destId="{44CE2F50-1C1E-484A-90BE-B0F8065807EF}" srcOrd="8" destOrd="0" presId="urn:microsoft.com/office/officeart/2005/8/layout/chevron2"/>
    <dgm:cxn modelId="{AB3DC4F0-01F5-4402-A2DD-5D467EC62F9D}" type="presParOf" srcId="{44CE2F50-1C1E-484A-90BE-B0F8065807EF}" destId="{74DE26EC-1CCA-4198-B590-417005424601}" srcOrd="0" destOrd="0" presId="urn:microsoft.com/office/officeart/2005/8/layout/chevron2"/>
    <dgm:cxn modelId="{C1365B4A-3A79-4AC0-828E-BEF36B93CD1A}" type="presParOf" srcId="{44CE2F50-1C1E-484A-90BE-B0F8065807EF}" destId="{DFE68BA9-79DE-4AA1-A603-AB6938DBEE85}" srcOrd="1" destOrd="0" presId="urn:microsoft.com/office/officeart/2005/8/layout/chevron2"/>
    <dgm:cxn modelId="{C46936E3-905B-4CCC-B7B9-01C156A90CBE}" type="presParOf" srcId="{A0A2B2B6-8A2A-4237-A146-7A7F73BE268D}" destId="{33E86384-E485-4E9D-8727-0E713E07B5FE}" srcOrd="9" destOrd="0" presId="urn:microsoft.com/office/officeart/2005/8/layout/chevron2"/>
    <dgm:cxn modelId="{1955D6A5-BF79-45CD-98E4-ACE6BB7677AC}" type="presParOf" srcId="{A0A2B2B6-8A2A-4237-A146-7A7F73BE268D}" destId="{D8803917-5351-4F97-852C-AB7DA5573E1B}" srcOrd="10" destOrd="0" presId="urn:microsoft.com/office/officeart/2005/8/layout/chevron2"/>
    <dgm:cxn modelId="{3493DDD2-1033-4290-9652-B69FCA5C1EC5}" type="presParOf" srcId="{D8803917-5351-4F97-852C-AB7DA5573E1B}" destId="{ADEA317A-550F-4B8A-A4B4-07908D769CA4}" srcOrd="0" destOrd="0" presId="urn:microsoft.com/office/officeart/2005/8/layout/chevron2"/>
    <dgm:cxn modelId="{D6933C24-F0EC-47F0-B8C9-2EAE8ADA8938}" type="presParOf" srcId="{D8803917-5351-4F97-852C-AB7DA5573E1B}" destId="{204D53F5-FDF4-4713-BA5B-7906A302929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60D8AF-CD43-45F4-A38B-B90675771B7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EFC1E5-36E7-4EA2-B2F5-55B22CDEA7C3}">
      <dgm:prSet phldrT="[Текст]"/>
      <dgm:spPr/>
      <dgm:t>
        <a:bodyPr/>
        <a:lstStyle/>
        <a:p>
          <a:r>
            <a:rPr lang="ru-RU" dirty="0"/>
            <a:t>3,14%</a:t>
          </a:r>
        </a:p>
      </dgm:t>
    </dgm:pt>
    <dgm:pt modelId="{2DDCB785-E17E-4747-95C0-B8A1FEBC4EA4}" type="parTrans" cxnId="{5699B5F8-C0D4-4E94-9B95-155B805C4BA3}">
      <dgm:prSet/>
      <dgm:spPr/>
      <dgm:t>
        <a:bodyPr/>
        <a:lstStyle/>
        <a:p>
          <a:endParaRPr lang="ru-RU"/>
        </a:p>
      </dgm:t>
    </dgm:pt>
    <dgm:pt modelId="{00DD0A57-7584-47CD-B2F6-B3D5F459338C}" type="sibTrans" cxnId="{5699B5F8-C0D4-4E94-9B95-155B805C4BA3}">
      <dgm:prSet/>
      <dgm:spPr/>
      <dgm:t>
        <a:bodyPr/>
        <a:lstStyle/>
        <a:p>
          <a:endParaRPr lang="ru-RU"/>
        </a:p>
      </dgm:t>
    </dgm:pt>
    <dgm:pt modelId="{9755A98C-AE94-4FAC-858C-7820B9256005}">
      <dgm:prSet phldrT="[Текст]"/>
      <dgm:spPr/>
      <dgm:t>
        <a:bodyPr/>
        <a:lstStyle/>
        <a:p>
          <a:r>
            <a:rPr lang="ru-RU" dirty="0"/>
            <a:t>СПб ГБПОУ «Колледж Водных ресурсов»</a:t>
          </a:r>
        </a:p>
      </dgm:t>
    </dgm:pt>
    <dgm:pt modelId="{FD06A074-621A-46D5-954F-96C3F4572067}" type="parTrans" cxnId="{831C8867-6859-45B1-AC44-E526EA213652}">
      <dgm:prSet/>
      <dgm:spPr/>
      <dgm:t>
        <a:bodyPr/>
        <a:lstStyle/>
        <a:p>
          <a:endParaRPr lang="ru-RU"/>
        </a:p>
      </dgm:t>
    </dgm:pt>
    <dgm:pt modelId="{FF4EAF13-8CF2-4D78-89BE-C9B3A24C9ECA}" type="sibTrans" cxnId="{831C8867-6859-45B1-AC44-E526EA213652}">
      <dgm:prSet/>
      <dgm:spPr/>
      <dgm:t>
        <a:bodyPr/>
        <a:lstStyle/>
        <a:p>
          <a:endParaRPr lang="ru-RU"/>
        </a:p>
      </dgm:t>
    </dgm:pt>
    <dgm:pt modelId="{831AC3FB-261F-45EF-A6F4-1F65BFDE8C17}">
      <dgm:prSet phldrT="[Текст]"/>
      <dgm:spPr/>
      <dgm:t>
        <a:bodyPr/>
        <a:lstStyle/>
        <a:p>
          <a:r>
            <a:rPr lang="ru-RU" dirty="0"/>
            <a:t>1,12%</a:t>
          </a:r>
        </a:p>
      </dgm:t>
    </dgm:pt>
    <dgm:pt modelId="{DAFC2366-45DA-40E5-A27F-7D1442420494}" type="parTrans" cxnId="{52B358C6-720C-4E29-A0EF-2BE1F0E23F0F}">
      <dgm:prSet/>
      <dgm:spPr/>
      <dgm:t>
        <a:bodyPr/>
        <a:lstStyle/>
        <a:p>
          <a:endParaRPr lang="ru-RU"/>
        </a:p>
      </dgm:t>
    </dgm:pt>
    <dgm:pt modelId="{81ED1DEF-3D22-471F-8F5E-1A6BC8EDA185}" type="sibTrans" cxnId="{52B358C6-720C-4E29-A0EF-2BE1F0E23F0F}">
      <dgm:prSet/>
      <dgm:spPr/>
      <dgm:t>
        <a:bodyPr/>
        <a:lstStyle/>
        <a:p>
          <a:endParaRPr lang="ru-RU"/>
        </a:p>
      </dgm:t>
    </dgm:pt>
    <dgm:pt modelId="{5D0E93FB-17CD-481E-84CE-5CCAF127A156}">
      <dgm:prSet phldrT="[Текст]"/>
      <dgm:spPr/>
      <dgm:t>
        <a:bodyPr/>
        <a:lstStyle/>
        <a:p>
          <a:r>
            <a:rPr lang="ru-RU" dirty="0"/>
            <a:t>СПб ГБПОУ «Колледж отраслевых технологий «Краснодеревец»</a:t>
          </a:r>
        </a:p>
      </dgm:t>
    </dgm:pt>
    <dgm:pt modelId="{97D6F6A5-372F-4C9F-8490-CB1A70B7AFA0}" type="parTrans" cxnId="{F7D84883-40DF-4A41-8B77-56069906A17E}">
      <dgm:prSet/>
      <dgm:spPr/>
      <dgm:t>
        <a:bodyPr/>
        <a:lstStyle/>
        <a:p>
          <a:endParaRPr lang="ru-RU"/>
        </a:p>
      </dgm:t>
    </dgm:pt>
    <dgm:pt modelId="{F98FEC81-6FD9-4CE5-ADBF-A3D5D1C536D1}" type="sibTrans" cxnId="{F7D84883-40DF-4A41-8B77-56069906A17E}">
      <dgm:prSet/>
      <dgm:spPr/>
      <dgm:t>
        <a:bodyPr/>
        <a:lstStyle/>
        <a:p>
          <a:endParaRPr lang="ru-RU"/>
        </a:p>
      </dgm:t>
    </dgm:pt>
    <dgm:pt modelId="{D708A63E-DF61-4A9F-9B4E-C7C655BC354A}">
      <dgm:prSet phldrT="[Текст]"/>
      <dgm:spPr/>
      <dgm:t>
        <a:bodyPr/>
        <a:lstStyle/>
        <a:p>
          <a:r>
            <a:rPr lang="ru-RU" dirty="0"/>
            <a:t>0%</a:t>
          </a:r>
        </a:p>
      </dgm:t>
    </dgm:pt>
    <dgm:pt modelId="{48629CAB-2E12-4159-A83D-651BE689FBE9}" type="parTrans" cxnId="{1BD73417-C96C-411C-B7CD-4FD9B84EEB8C}">
      <dgm:prSet/>
      <dgm:spPr/>
      <dgm:t>
        <a:bodyPr/>
        <a:lstStyle/>
        <a:p>
          <a:endParaRPr lang="ru-RU"/>
        </a:p>
      </dgm:t>
    </dgm:pt>
    <dgm:pt modelId="{2999A191-11D9-41B7-9358-1E02563609E4}" type="sibTrans" cxnId="{1BD73417-C96C-411C-B7CD-4FD9B84EEB8C}">
      <dgm:prSet/>
      <dgm:spPr/>
      <dgm:t>
        <a:bodyPr/>
        <a:lstStyle/>
        <a:p>
          <a:endParaRPr lang="ru-RU"/>
        </a:p>
      </dgm:t>
    </dgm:pt>
    <dgm:pt modelId="{9CE5CF47-E518-48C2-85DC-12FE2E361DAC}">
      <dgm:prSet phldrT="[Текст]"/>
      <dgm:spPr/>
      <dgm:t>
        <a:bodyPr/>
        <a:lstStyle/>
        <a:p>
          <a:r>
            <a:rPr lang="ru-RU" dirty="0"/>
            <a:t>СПб ГБПОУ «Садово-архитектурный колледж»</a:t>
          </a:r>
        </a:p>
      </dgm:t>
    </dgm:pt>
    <dgm:pt modelId="{034FDBCB-E119-4593-93FF-F7E0B6353AB9}" type="parTrans" cxnId="{1FB84AAE-4091-4DF4-96F7-B8455D096C80}">
      <dgm:prSet/>
      <dgm:spPr/>
      <dgm:t>
        <a:bodyPr/>
        <a:lstStyle/>
        <a:p>
          <a:endParaRPr lang="ru-RU"/>
        </a:p>
      </dgm:t>
    </dgm:pt>
    <dgm:pt modelId="{8300EA84-D9E6-464C-8A55-BA8768F6DDB8}" type="sibTrans" cxnId="{1FB84AAE-4091-4DF4-96F7-B8455D096C80}">
      <dgm:prSet/>
      <dgm:spPr/>
      <dgm:t>
        <a:bodyPr/>
        <a:lstStyle/>
        <a:p>
          <a:endParaRPr lang="ru-RU"/>
        </a:p>
      </dgm:t>
    </dgm:pt>
    <dgm:pt modelId="{31A9217E-4E04-4C17-8226-9EFCFB66F9F8}">
      <dgm:prSet/>
      <dgm:spPr/>
      <dgm:t>
        <a:bodyPr/>
        <a:lstStyle/>
        <a:p>
          <a:r>
            <a:rPr lang="ru-RU" dirty="0"/>
            <a:t>0,87%</a:t>
          </a:r>
        </a:p>
      </dgm:t>
    </dgm:pt>
    <dgm:pt modelId="{B62BF23D-0A80-4A68-996C-C333751E3562}" type="parTrans" cxnId="{BA5FD300-C995-4A70-816C-B8322BF0A9C2}">
      <dgm:prSet/>
      <dgm:spPr/>
      <dgm:t>
        <a:bodyPr/>
        <a:lstStyle/>
        <a:p>
          <a:endParaRPr lang="ru-RU"/>
        </a:p>
      </dgm:t>
    </dgm:pt>
    <dgm:pt modelId="{F80A62FE-50E9-4273-9C32-C2DF629084C7}" type="sibTrans" cxnId="{BA5FD300-C995-4A70-816C-B8322BF0A9C2}">
      <dgm:prSet/>
      <dgm:spPr/>
      <dgm:t>
        <a:bodyPr/>
        <a:lstStyle/>
        <a:p>
          <a:endParaRPr lang="ru-RU"/>
        </a:p>
      </dgm:t>
    </dgm:pt>
    <dgm:pt modelId="{8F52486E-BF3A-4388-A93B-E72EAAB3D2C3}">
      <dgm:prSet/>
      <dgm:spPr/>
      <dgm:t>
        <a:bodyPr/>
        <a:lstStyle/>
        <a:p>
          <a:r>
            <a:rPr lang="ru-RU" dirty="0"/>
            <a:t>0,51%</a:t>
          </a:r>
        </a:p>
      </dgm:t>
    </dgm:pt>
    <dgm:pt modelId="{78A905C8-533C-49C1-A822-61F6BD497FC4}" type="parTrans" cxnId="{43EEBD4C-D408-4A08-B448-B348C5BB322B}">
      <dgm:prSet/>
      <dgm:spPr/>
      <dgm:t>
        <a:bodyPr/>
        <a:lstStyle/>
        <a:p>
          <a:endParaRPr lang="ru-RU"/>
        </a:p>
      </dgm:t>
    </dgm:pt>
    <dgm:pt modelId="{16F09AD5-B987-4DB8-A682-E8AE703910E5}" type="sibTrans" cxnId="{43EEBD4C-D408-4A08-B448-B348C5BB322B}">
      <dgm:prSet/>
      <dgm:spPr/>
      <dgm:t>
        <a:bodyPr/>
        <a:lstStyle/>
        <a:p>
          <a:endParaRPr lang="ru-RU"/>
        </a:p>
      </dgm:t>
    </dgm:pt>
    <dgm:pt modelId="{184FAF8D-BF07-4F61-A498-78DB499B0BC8}">
      <dgm:prSet/>
      <dgm:spPr/>
      <dgm:t>
        <a:bodyPr/>
        <a:lstStyle/>
        <a:p>
          <a:r>
            <a:rPr lang="ru-RU" dirty="0"/>
            <a:t>0%</a:t>
          </a:r>
        </a:p>
      </dgm:t>
    </dgm:pt>
    <dgm:pt modelId="{CBDAB7F0-BCAB-49A0-815F-5A281BD732A4}" type="parTrans" cxnId="{16A34724-9DDE-49E7-9C4E-98D82E4B216A}">
      <dgm:prSet/>
      <dgm:spPr/>
      <dgm:t>
        <a:bodyPr/>
        <a:lstStyle/>
        <a:p>
          <a:endParaRPr lang="ru-RU"/>
        </a:p>
      </dgm:t>
    </dgm:pt>
    <dgm:pt modelId="{9851F242-1ED5-47D7-BA68-B46D45F049F6}" type="sibTrans" cxnId="{16A34724-9DDE-49E7-9C4E-98D82E4B216A}">
      <dgm:prSet/>
      <dgm:spPr/>
      <dgm:t>
        <a:bodyPr/>
        <a:lstStyle/>
        <a:p>
          <a:endParaRPr lang="ru-RU"/>
        </a:p>
      </dgm:t>
    </dgm:pt>
    <dgm:pt modelId="{CE387203-F362-40F2-8234-88303CAA1AD3}">
      <dgm:prSet/>
      <dgm:spPr/>
      <dgm:t>
        <a:bodyPr/>
        <a:lstStyle/>
        <a:p>
          <a:r>
            <a:rPr lang="ru-RU" dirty="0"/>
            <a:t>СПб ГБПОУ «Российский колледж традиционной культуры»</a:t>
          </a:r>
        </a:p>
      </dgm:t>
    </dgm:pt>
    <dgm:pt modelId="{2D39BFED-D72D-4786-9CAB-BFCD5C019C8E}" type="parTrans" cxnId="{668B49B0-61AB-43A2-A3B3-0EF3F96843D9}">
      <dgm:prSet/>
      <dgm:spPr/>
      <dgm:t>
        <a:bodyPr/>
        <a:lstStyle/>
        <a:p>
          <a:endParaRPr lang="ru-RU"/>
        </a:p>
      </dgm:t>
    </dgm:pt>
    <dgm:pt modelId="{111B0774-1AD8-4C01-9B29-6071F11D0E99}" type="sibTrans" cxnId="{668B49B0-61AB-43A2-A3B3-0EF3F96843D9}">
      <dgm:prSet/>
      <dgm:spPr/>
      <dgm:t>
        <a:bodyPr/>
        <a:lstStyle/>
        <a:p>
          <a:endParaRPr lang="ru-RU"/>
        </a:p>
      </dgm:t>
    </dgm:pt>
    <dgm:pt modelId="{1378B643-02E0-466D-AF6E-DE503F591621}">
      <dgm:prSet/>
      <dgm:spPr/>
      <dgm:t>
        <a:bodyPr/>
        <a:lstStyle/>
        <a:p>
          <a:r>
            <a:rPr lang="ru-RU" dirty="0"/>
            <a:t>СПб ГБПОУ «Пожарно-спасательный колледж «Санкт-Петербургский центр подготовки спасателей»</a:t>
          </a:r>
        </a:p>
      </dgm:t>
    </dgm:pt>
    <dgm:pt modelId="{CE00CE85-125E-4E28-B661-4175F2AF46C6}" type="parTrans" cxnId="{7A2F03E8-C1B0-47B7-B1C5-94201C5915B1}">
      <dgm:prSet/>
      <dgm:spPr/>
      <dgm:t>
        <a:bodyPr/>
        <a:lstStyle/>
        <a:p>
          <a:endParaRPr lang="ru-RU"/>
        </a:p>
      </dgm:t>
    </dgm:pt>
    <dgm:pt modelId="{8D78381B-5296-4EA0-93F1-7CE35D12C1C3}" type="sibTrans" cxnId="{7A2F03E8-C1B0-47B7-B1C5-94201C5915B1}">
      <dgm:prSet/>
      <dgm:spPr/>
      <dgm:t>
        <a:bodyPr/>
        <a:lstStyle/>
        <a:p>
          <a:endParaRPr lang="ru-RU"/>
        </a:p>
      </dgm:t>
    </dgm:pt>
    <dgm:pt modelId="{0571BE02-980B-4227-950B-BFF768BD08BD}">
      <dgm:prSet/>
      <dgm:spPr/>
      <dgm:t>
        <a:bodyPr/>
        <a:lstStyle/>
        <a:p>
          <a:r>
            <a:rPr lang="ru-RU" dirty="0"/>
            <a:t>СПб ГБПОУ «Техникум «Автосервис» (многофункциональный центр прикладных квалификаций)»</a:t>
          </a:r>
        </a:p>
      </dgm:t>
    </dgm:pt>
    <dgm:pt modelId="{44B02A41-B7EB-44C8-A988-830B1C9F858E}" type="parTrans" cxnId="{05213E1F-2AE9-4C5A-BDC8-40D9D102456F}">
      <dgm:prSet/>
      <dgm:spPr/>
      <dgm:t>
        <a:bodyPr/>
        <a:lstStyle/>
        <a:p>
          <a:endParaRPr lang="ru-RU"/>
        </a:p>
      </dgm:t>
    </dgm:pt>
    <dgm:pt modelId="{9B792F7C-5699-4631-B6C9-6B2472942D54}" type="sibTrans" cxnId="{05213E1F-2AE9-4C5A-BDC8-40D9D102456F}">
      <dgm:prSet/>
      <dgm:spPr/>
      <dgm:t>
        <a:bodyPr/>
        <a:lstStyle/>
        <a:p>
          <a:endParaRPr lang="ru-RU"/>
        </a:p>
      </dgm:t>
    </dgm:pt>
    <dgm:pt modelId="{A0A2B2B6-8A2A-4237-A146-7A7F73BE268D}" type="pres">
      <dgm:prSet presAssocID="{B160D8AF-CD43-45F4-A38B-B90675771B7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183ED2-E833-45CC-8B73-C1A159942FDE}" type="pres">
      <dgm:prSet presAssocID="{A6EFC1E5-36E7-4EA2-B2F5-55B22CDEA7C3}" presName="composite" presStyleCnt="0"/>
      <dgm:spPr/>
    </dgm:pt>
    <dgm:pt modelId="{F2E6BD13-9088-49D9-B2F3-B44DB8E8ABED}" type="pres">
      <dgm:prSet presAssocID="{A6EFC1E5-36E7-4EA2-B2F5-55B22CDEA7C3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397C6-371E-4F62-936B-D4CB7D83137F}" type="pres">
      <dgm:prSet presAssocID="{A6EFC1E5-36E7-4EA2-B2F5-55B22CDEA7C3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B4FCA8-8DEC-49D2-9A2B-0A4BB7EAF11D}" type="pres">
      <dgm:prSet presAssocID="{00DD0A57-7584-47CD-B2F6-B3D5F459338C}" presName="sp" presStyleCnt="0"/>
      <dgm:spPr/>
    </dgm:pt>
    <dgm:pt modelId="{80ED87E4-610F-4446-8B3E-4DB100D211D6}" type="pres">
      <dgm:prSet presAssocID="{31A9217E-4E04-4C17-8226-9EFCFB66F9F8}" presName="composite" presStyleCnt="0"/>
      <dgm:spPr/>
    </dgm:pt>
    <dgm:pt modelId="{80FA30F2-BFB4-499A-927E-9C44D1B3DEAC}" type="pres">
      <dgm:prSet presAssocID="{31A9217E-4E04-4C17-8226-9EFCFB66F9F8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3416D7-50D8-41C7-85A2-9F187B22034C}" type="pres">
      <dgm:prSet presAssocID="{31A9217E-4E04-4C17-8226-9EFCFB66F9F8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27F197-D3C9-4232-9F19-FB13776D44F6}" type="pres">
      <dgm:prSet presAssocID="{F80A62FE-50E9-4273-9C32-C2DF629084C7}" presName="sp" presStyleCnt="0"/>
      <dgm:spPr/>
    </dgm:pt>
    <dgm:pt modelId="{119DDF4C-96E7-4AAE-8407-D3A5EA47E216}" type="pres">
      <dgm:prSet presAssocID="{8F52486E-BF3A-4388-A93B-E72EAAB3D2C3}" presName="composite" presStyleCnt="0"/>
      <dgm:spPr/>
    </dgm:pt>
    <dgm:pt modelId="{7587CCD4-AD99-4726-8E4E-2BB57550CE3D}" type="pres">
      <dgm:prSet presAssocID="{8F52486E-BF3A-4388-A93B-E72EAAB3D2C3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7F549D-7E90-4940-8718-C14F6F31E469}" type="pres">
      <dgm:prSet presAssocID="{8F52486E-BF3A-4388-A93B-E72EAAB3D2C3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EF27C6-66E0-4B0E-AA32-1D9181556F38}" type="pres">
      <dgm:prSet presAssocID="{16F09AD5-B987-4DB8-A682-E8AE703910E5}" presName="sp" presStyleCnt="0"/>
      <dgm:spPr/>
    </dgm:pt>
    <dgm:pt modelId="{1BDDC22A-D3F9-432E-B4C8-94CCEC824E40}" type="pres">
      <dgm:prSet presAssocID="{184FAF8D-BF07-4F61-A498-78DB499B0BC8}" presName="composite" presStyleCnt="0"/>
      <dgm:spPr/>
    </dgm:pt>
    <dgm:pt modelId="{1030F92B-280E-4D24-939A-325DE562EB09}" type="pres">
      <dgm:prSet presAssocID="{184FAF8D-BF07-4F61-A498-78DB499B0BC8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E29792-A43B-40BB-B0A0-C763239D8FE3}" type="pres">
      <dgm:prSet presAssocID="{184FAF8D-BF07-4F61-A498-78DB499B0BC8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0DFBE6-1E74-45C8-B331-6006F306F899}" type="pres">
      <dgm:prSet presAssocID="{9851F242-1ED5-47D7-BA68-B46D45F049F6}" presName="sp" presStyleCnt="0"/>
      <dgm:spPr/>
    </dgm:pt>
    <dgm:pt modelId="{44CE2F50-1C1E-484A-90BE-B0F8065807EF}" type="pres">
      <dgm:prSet presAssocID="{831AC3FB-261F-45EF-A6F4-1F65BFDE8C17}" presName="composite" presStyleCnt="0"/>
      <dgm:spPr/>
    </dgm:pt>
    <dgm:pt modelId="{74DE26EC-1CCA-4198-B590-417005424601}" type="pres">
      <dgm:prSet presAssocID="{831AC3FB-261F-45EF-A6F4-1F65BFDE8C17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E68BA9-79DE-4AA1-A603-AB6938DBEE85}" type="pres">
      <dgm:prSet presAssocID="{831AC3FB-261F-45EF-A6F4-1F65BFDE8C17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E86384-E485-4E9D-8727-0E713E07B5FE}" type="pres">
      <dgm:prSet presAssocID="{81ED1DEF-3D22-471F-8F5E-1A6BC8EDA185}" presName="sp" presStyleCnt="0"/>
      <dgm:spPr/>
    </dgm:pt>
    <dgm:pt modelId="{D8803917-5351-4F97-852C-AB7DA5573E1B}" type="pres">
      <dgm:prSet presAssocID="{D708A63E-DF61-4A9F-9B4E-C7C655BC354A}" presName="composite" presStyleCnt="0"/>
      <dgm:spPr/>
    </dgm:pt>
    <dgm:pt modelId="{ADEA317A-550F-4B8A-A4B4-07908D769CA4}" type="pres">
      <dgm:prSet presAssocID="{D708A63E-DF61-4A9F-9B4E-C7C655BC354A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D53F5-FDF4-4713-BA5B-7906A3029299}" type="pres">
      <dgm:prSet presAssocID="{D708A63E-DF61-4A9F-9B4E-C7C655BC354A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1C8867-6859-45B1-AC44-E526EA213652}" srcId="{A6EFC1E5-36E7-4EA2-B2F5-55B22CDEA7C3}" destId="{9755A98C-AE94-4FAC-858C-7820B9256005}" srcOrd="0" destOrd="0" parTransId="{FD06A074-621A-46D5-954F-96C3F4572067}" sibTransId="{FF4EAF13-8CF2-4D78-89BE-C9B3A24C9ECA}"/>
    <dgm:cxn modelId="{1363AAAA-D1DB-4B30-AD56-F94564C27CCD}" type="presOf" srcId="{5D0E93FB-17CD-481E-84CE-5CCAF127A156}" destId="{DFE68BA9-79DE-4AA1-A603-AB6938DBEE85}" srcOrd="0" destOrd="0" presId="urn:microsoft.com/office/officeart/2005/8/layout/chevron2"/>
    <dgm:cxn modelId="{4D5F0D1D-1F34-4D10-9A18-3C6006D5023A}" type="presOf" srcId="{8F52486E-BF3A-4388-A93B-E72EAAB3D2C3}" destId="{7587CCD4-AD99-4726-8E4E-2BB57550CE3D}" srcOrd="0" destOrd="0" presId="urn:microsoft.com/office/officeart/2005/8/layout/chevron2"/>
    <dgm:cxn modelId="{43EEBD4C-D408-4A08-B448-B348C5BB322B}" srcId="{B160D8AF-CD43-45F4-A38B-B90675771B71}" destId="{8F52486E-BF3A-4388-A93B-E72EAAB3D2C3}" srcOrd="2" destOrd="0" parTransId="{78A905C8-533C-49C1-A822-61F6BD497FC4}" sibTransId="{16F09AD5-B987-4DB8-A682-E8AE703910E5}"/>
    <dgm:cxn modelId="{F7D84883-40DF-4A41-8B77-56069906A17E}" srcId="{831AC3FB-261F-45EF-A6F4-1F65BFDE8C17}" destId="{5D0E93FB-17CD-481E-84CE-5CCAF127A156}" srcOrd="0" destOrd="0" parTransId="{97D6F6A5-372F-4C9F-8490-CB1A70B7AFA0}" sibTransId="{F98FEC81-6FD9-4CE5-ADBF-A3D5D1C536D1}"/>
    <dgm:cxn modelId="{B0C33866-8344-440D-AC1D-C0DD2CAB9457}" type="presOf" srcId="{D708A63E-DF61-4A9F-9B4E-C7C655BC354A}" destId="{ADEA317A-550F-4B8A-A4B4-07908D769CA4}" srcOrd="0" destOrd="0" presId="urn:microsoft.com/office/officeart/2005/8/layout/chevron2"/>
    <dgm:cxn modelId="{1FB84AAE-4091-4DF4-96F7-B8455D096C80}" srcId="{D708A63E-DF61-4A9F-9B4E-C7C655BC354A}" destId="{9CE5CF47-E518-48C2-85DC-12FE2E361DAC}" srcOrd="0" destOrd="0" parTransId="{034FDBCB-E119-4593-93FF-F7E0B6353AB9}" sibTransId="{8300EA84-D9E6-464C-8A55-BA8768F6DDB8}"/>
    <dgm:cxn modelId="{1CFF8362-7B11-4265-A7D1-0E148101B74F}" type="presOf" srcId="{9CE5CF47-E518-48C2-85DC-12FE2E361DAC}" destId="{204D53F5-FDF4-4713-BA5B-7906A3029299}" srcOrd="0" destOrd="0" presId="urn:microsoft.com/office/officeart/2005/8/layout/chevron2"/>
    <dgm:cxn modelId="{16A34724-9DDE-49E7-9C4E-98D82E4B216A}" srcId="{B160D8AF-CD43-45F4-A38B-B90675771B71}" destId="{184FAF8D-BF07-4F61-A498-78DB499B0BC8}" srcOrd="3" destOrd="0" parTransId="{CBDAB7F0-BCAB-49A0-815F-5A281BD732A4}" sibTransId="{9851F242-1ED5-47D7-BA68-B46D45F049F6}"/>
    <dgm:cxn modelId="{F4F3E2CE-1F1F-4682-A327-3563C3E97F28}" type="presOf" srcId="{CE387203-F362-40F2-8234-88303CAA1AD3}" destId="{543416D7-50D8-41C7-85A2-9F187B22034C}" srcOrd="0" destOrd="0" presId="urn:microsoft.com/office/officeart/2005/8/layout/chevron2"/>
    <dgm:cxn modelId="{83DBDC3D-EDDB-4129-975A-83E97819E372}" type="presOf" srcId="{A6EFC1E5-36E7-4EA2-B2F5-55B22CDEA7C3}" destId="{F2E6BD13-9088-49D9-B2F3-B44DB8E8ABED}" srcOrd="0" destOrd="0" presId="urn:microsoft.com/office/officeart/2005/8/layout/chevron2"/>
    <dgm:cxn modelId="{05213E1F-2AE9-4C5A-BDC8-40D9D102456F}" srcId="{184FAF8D-BF07-4F61-A498-78DB499B0BC8}" destId="{0571BE02-980B-4227-950B-BFF768BD08BD}" srcOrd="0" destOrd="0" parTransId="{44B02A41-B7EB-44C8-A988-830B1C9F858E}" sibTransId="{9B792F7C-5699-4631-B6C9-6B2472942D54}"/>
    <dgm:cxn modelId="{FBE897EA-AA2D-4BEF-912E-98CA95F2C8B9}" type="presOf" srcId="{184FAF8D-BF07-4F61-A498-78DB499B0BC8}" destId="{1030F92B-280E-4D24-939A-325DE562EB09}" srcOrd="0" destOrd="0" presId="urn:microsoft.com/office/officeart/2005/8/layout/chevron2"/>
    <dgm:cxn modelId="{17033A28-A504-43B9-999B-B298721F55A1}" type="presOf" srcId="{831AC3FB-261F-45EF-A6F4-1F65BFDE8C17}" destId="{74DE26EC-1CCA-4198-B590-417005424601}" srcOrd="0" destOrd="0" presId="urn:microsoft.com/office/officeart/2005/8/layout/chevron2"/>
    <dgm:cxn modelId="{A1277BD3-3981-47EB-B6F6-88BF99F130A5}" type="presOf" srcId="{B160D8AF-CD43-45F4-A38B-B90675771B71}" destId="{A0A2B2B6-8A2A-4237-A146-7A7F73BE268D}" srcOrd="0" destOrd="0" presId="urn:microsoft.com/office/officeart/2005/8/layout/chevron2"/>
    <dgm:cxn modelId="{52B358C6-720C-4E29-A0EF-2BE1F0E23F0F}" srcId="{B160D8AF-CD43-45F4-A38B-B90675771B71}" destId="{831AC3FB-261F-45EF-A6F4-1F65BFDE8C17}" srcOrd="4" destOrd="0" parTransId="{DAFC2366-45DA-40E5-A27F-7D1442420494}" sibTransId="{81ED1DEF-3D22-471F-8F5E-1A6BC8EDA185}"/>
    <dgm:cxn modelId="{7A2F03E8-C1B0-47B7-B1C5-94201C5915B1}" srcId="{8F52486E-BF3A-4388-A93B-E72EAAB3D2C3}" destId="{1378B643-02E0-466D-AF6E-DE503F591621}" srcOrd="0" destOrd="0" parTransId="{CE00CE85-125E-4E28-B661-4175F2AF46C6}" sibTransId="{8D78381B-5296-4EA0-93F1-7CE35D12C1C3}"/>
    <dgm:cxn modelId="{BA5FD300-C995-4A70-816C-B8322BF0A9C2}" srcId="{B160D8AF-CD43-45F4-A38B-B90675771B71}" destId="{31A9217E-4E04-4C17-8226-9EFCFB66F9F8}" srcOrd="1" destOrd="0" parTransId="{B62BF23D-0A80-4A68-996C-C333751E3562}" sibTransId="{F80A62FE-50E9-4273-9C32-C2DF629084C7}"/>
    <dgm:cxn modelId="{5699B5F8-C0D4-4E94-9B95-155B805C4BA3}" srcId="{B160D8AF-CD43-45F4-A38B-B90675771B71}" destId="{A6EFC1E5-36E7-4EA2-B2F5-55B22CDEA7C3}" srcOrd="0" destOrd="0" parTransId="{2DDCB785-E17E-4747-95C0-B8A1FEBC4EA4}" sibTransId="{00DD0A57-7584-47CD-B2F6-B3D5F459338C}"/>
    <dgm:cxn modelId="{70FDA9EC-4865-4C71-B369-3844856149A4}" type="presOf" srcId="{1378B643-02E0-466D-AF6E-DE503F591621}" destId="{F37F549D-7E90-4940-8718-C14F6F31E469}" srcOrd="0" destOrd="0" presId="urn:microsoft.com/office/officeart/2005/8/layout/chevron2"/>
    <dgm:cxn modelId="{668B49B0-61AB-43A2-A3B3-0EF3F96843D9}" srcId="{31A9217E-4E04-4C17-8226-9EFCFB66F9F8}" destId="{CE387203-F362-40F2-8234-88303CAA1AD3}" srcOrd="0" destOrd="0" parTransId="{2D39BFED-D72D-4786-9CAB-BFCD5C019C8E}" sibTransId="{111B0774-1AD8-4C01-9B29-6071F11D0E99}"/>
    <dgm:cxn modelId="{60DF18FA-82AC-4D83-8085-AD298232470A}" type="presOf" srcId="{9755A98C-AE94-4FAC-858C-7820B9256005}" destId="{622397C6-371E-4F62-936B-D4CB7D83137F}" srcOrd="0" destOrd="0" presId="urn:microsoft.com/office/officeart/2005/8/layout/chevron2"/>
    <dgm:cxn modelId="{EDFDB471-A86C-48D7-90C7-E99295B0A55B}" type="presOf" srcId="{0571BE02-980B-4227-950B-BFF768BD08BD}" destId="{B2E29792-A43B-40BB-B0A0-C763239D8FE3}" srcOrd="0" destOrd="0" presId="urn:microsoft.com/office/officeart/2005/8/layout/chevron2"/>
    <dgm:cxn modelId="{A288357D-F2EC-42BD-990D-FB2FD53C5924}" type="presOf" srcId="{31A9217E-4E04-4C17-8226-9EFCFB66F9F8}" destId="{80FA30F2-BFB4-499A-927E-9C44D1B3DEAC}" srcOrd="0" destOrd="0" presId="urn:microsoft.com/office/officeart/2005/8/layout/chevron2"/>
    <dgm:cxn modelId="{1BD73417-C96C-411C-B7CD-4FD9B84EEB8C}" srcId="{B160D8AF-CD43-45F4-A38B-B90675771B71}" destId="{D708A63E-DF61-4A9F-9B4E-C7C655BC354A}" srcOrd="5" destOrd="0" parTransId="{48629CAB-2E12-4159-A83D-651BE689FBE9}" sibTransId="{2999A191-11D9-41B7-9358-1E02563609E4}"/>
    <dgm:cxn modelId="{3942EDD1-4529-4D4F-8FB5-D6D20292F40E}" type="presParOf" srcId="{A0A2B2B6-8A2A-4237-A146-7A7F73BE268D}" destId="{FE183ED2-E833-45CC-8B73-C1A159942FDE}" srcOrd="0" destOrd="0" presId="urn:microsoft.com/office/officeart/2005/8/layout/chevron2"/>
    <dgm:cxn modelId="{C932F3A0-4C6D-4AF3-BF90-661A68F66949}" type="presParOf" srcId="{FE183ED2-E833-45CC-8B73-C1A159942FDE}" destId="{F2E6BD13-9088-49D9-B2F3-B44DB8E8ABED}" srcOrd="0" destOrd="0" presId="urn:microsoft.com/office/officeart/2005/8/layout/chevron2"/>
    <dgm:cxn modelId="{5F5AFF67-5E9E-44FB-8959-168EB9E4EAFB}" type="presParOf" srcId="{FE183ED2-E833-45CC-8B73-C1A159942FDE}" destId="{622397C6-371E-4F62-936B-D4CB7D83137F}" srcOrd="1" destOrd="0" presId="urn:microsoft.com/office/officeart/2005/8/layout/chevron2"/>
    <dgm:cxn modelId="{1B023B03-05B4-4AE3-BB23-70F0F18DB443}" type="presParOf" srcId="{A0A2B2B6-8A2A-4237-A146-7A7F73BE268D}" destId="{58B4FCA8-8DEC-49D2-9A2B-0A4BB7EAF11D}" srcOrd="1" destOrd="0" presId="urn:microsoft.com/office/officeart/2005/8/layout/chevron2"/>
    <dgm:cxn modelId="{11283D23-EEB5-4B40-B351-A0AC95C6536F}" type="presParOf" srcId="{A0A2B2B6-8A2A-4237-A146-7A7F73BE268D}" destId="{80ED87E4-610F-4446-8B3E-4DB100D211D6}" srcOrd="2" destOrd="0" presId="urn:microsoft.com/office/officeart/2005/8/layout/chevron2"/>
    <dgm:cxn modelId="{88B5278D-494D-48C8-83EB-CC0FC9BE44D7}" type="presParOf" srcId="{80ED87E4-610F-4446-8B3E-4DB100D211D6}" destId="{80FA30F2-BFB4-499A-927E-9C44D1B3DEAC}" srcOrd="0" destOrd="0" presId="urn:microsoft.com/office/officeart/2005/8/layout/chevron2"/>
    <dgm:cxn modelId="{7BCA03D0-07C6-4E4C-A2BD-52C59B2D5FE0}" type="presParOf" srcId="{80ED87E4-610F-4446-8B3E-4DB100D211D6}" destId="{543416D7-50D8-41C7-85A2-9F187B22034C}" srcOrd="1" destOrd="0" presId="urn:microsoft.com/office/officeart/2005/8/layout/chevron2"/>
    <dgm:cxn modelId="{C3F77EAC-874B-4964-B7D0-010E86EF8FE7}" type="presParOf" srcId="{A0A2B2B6-8A2A-4237-A146-7A7F73BE268D}" destId="{2C27F197-D3C9-4232-9F19-FB13776D44F6}" srcOrd="3" destOrd="0" presId="urn:microsoft.com/office/officeart/2005/8/layout/chevron2"/>
    <dgm:cxn modelId="{6B7290B5-1FF1-4114-B0E6-041968EB3D88}" type="presParOf" srcId="{A0A2B2B6-8A2A-4237-A146-7A7F73BE268D}" destId="{119DDF4C-96E7-4AAE-8407-D3A5EA47E216}" srcOrd="4" destOrd="0" presId="urn:microsoft.com/office/officeart/2005/8/layout/chevron2"/>
    <dgm:cxn modelId="{6EB51D93-8FC1-4874-A4FE-A729747DAE3E}" type="presParOf" srcId="{119DDF4C-96E7-4AAE-8407-D3A5EA47E216}" destId="{7587CCD4-AD99-4726-8E4E-2BB57550CE3D}" srcOrd="0" destOrd="0" presId="urn:microsoft.com/office/officeart/2005/8/layout/chevron2"/>
    <dgm:cxn modelId="{BA4C2B42-FB63-48C0-B565-1219F196506D}" type="presParOf" srcId="{119DDF4C-96E7-4AAE-8407-D3A5EA47E216}" destId="{F37F549D-7E90-4940-8718-C14F6F31E469}" srcOrd="1" destOrd="0" presId="urn:microsoft.com/office/officeart/2005/8/layout/chevron2"/>
    <dgm:cxn modelId="{1273F13A-84F6-425C-80C5-5B4E21C97EEC}" type="presParOf" srcId="{A0A2B2B6-8A2A-4237-A146-7A7F73BE268D}" destId="{CBEF27C6-66E0-4B0E-AA32-1D9181556F38}" srcOrd="5" destOrd="0" presId="urn:microsoft.com/office/officeart/2005/8/layout/chevron2"/>
    <dgm:cxn modelId="{8C2831FE-6596-492F-B4F9-D3712D8011D4}" type="presParOf" srcId="{A0A2B2B6-8A2A-4237-A146-7A7F73BE268D}" destId="{1BDDC22A-D3F9-432E-B4C8-94CCEC824E40}" srcOrd="6" destOrd="0" presId="urn:microsoft.com/office/officeart/2005/8/layout/chevron2"/>
    <dgm:cxn modelId="{96BD04CB-AB72-473A-854B-27C4FE150CE7}" type="presParOf" srcId="{1BDDC22A-D3F9-432E-B4C8-94CCEC824E40}" destId="{1030F92B-280E-4D24-939A-325DE562EB09}" srcOrd="0" destOrd="0" presId="urn:microsoft.com/office/officeart/2005/8/layout/chevron2"/>
    <dgm:cxn modelId="{B9A4E6D0-93AC-42E8-8B85-3888DB4E2306}" type="presParOf" srcId="{1BDDC22A-D3F9-432E-B4C8-94CCEC824E40}" destId="{B2E29792-A43B-40BB-B0A0-C763239D8FE3}" srcOrd="1" destOrd="0" presId="urn:microsoft.com/office/officeart/2005/8/layout/chevron2"/>
    <dgm:cxn modelId="{E2ADFF84-C185-420C-B750-0793E41FB188}" type="presParOf" srcId="{A0A2B2B6-8A2A-4237-A146-7A7F73BE268D}" destId="{520DFBE6-1E74-45C8-B331-6006F306F899}" srcOrd="7" destOrd="0" presId="urn:microsoft.com/office/officeart/2005/8/layout/chevron2"/>
    <dgm:cxn modelId="{57E2770A-B873-41C5-9FD4-40703A135E36}" type="presParOf" srcId="{A0A2B2B6-8A2A-4237-A146-7A7F73BE268D}" destId="{44CE2F50-1C1E-484A-90BE-B0F8065807EF}" srcOrd="8" destOrd="0" presId="urn:microsoft.com/office/officeart/2005/8/layout/chevron2"/>
    <dgm:cxn modelId="{AB3DC4F0-01F5-4402-A2DD-5D467EC62F9D}" type="presParOf" srcId="{44CE2F50-1C1E-484A-90BE-B0F8065807EF}" destId="{74DE26EC-1CCA-4198-B590-417005424601}" srcOrd="0" destOrd="0" presId="urn:microsoft.com/office/officeart/2005/8/layout/chevron2"/>
    <dgm:cxn modelId="{C1365B4A-3A79-4AC0-828E-BEF36B93CD1A}" type="presParOf" srcId="{44CE2F50-1C1E-484A-90BE-B0F8065807EF}" destId="{DFE68BA9-79DE-4AA1-A603-AB6938DBEE85}" srcOrd="1" destOrd="0" presId="urn:microsoft.com/office/officeart/2005/8/layout/chevron2"/>
    <dgm:cxn modelId="{C46936E3-905B-4CCC-B7B9-01C156A90CBE}" type="presParOf" srcId="{A0A2B2B6-8A2A-4237-A146-7A7F73BE268D}" destId="{33E86384-E485-4E9D-8727-0E713E07B5FE}" srcOrd="9" destOrd="0" presId="urn:microsoft.com/office/officeart/2005/8/layout/chevron2"/>
    <dgm:cxn modelId="{1955D6A5-BF79-45CD-98E4-ACE6BB7677AC}" type="presParOf" srcId="{A0A2B2B6-8A2A-4237-A146-7A7F73BE268D}" destId="{D8803917-5351-4F97-852C-AB7DA5573E1B}" srcOrd="10" destOrd="0" presId="urn:microsoft.com/office/officeart/2005/8/layout/chevron2"/>
    <dgm:cxn modelId="{3493DDD2-1033-4290-9652-B69FCA5C1EC5}" type="presParOf" srcId="{D8803917-5351-4F97-852C-AB7DA5573E1B}" destId="{ADEA317A-550F-4B8A-A4B4-07908D769CA4}" srcOrd="0" destOrd="0" presId="urn:microsoft.com/office/officeart/2005/8/layout/chevron2"/>
    <dgm:cxn modelId="{D6933C24-F0EC-47F0-B8C9-2EAE8ADA8938}" type="presParOf" srcId="{D8803917-5351-4F97-852C-AB7DA5573E1B}" destId="{204D53F5-FDF4-4713-BA5B-7906A302929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160D8AF-CD43-45F4-A38B-B90675771B7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EFC1E5-36E7-4EA2-B2F5-55B22CDEA7C3}">
      <dgm:prSet phldrT="[Текст]"/>
      <dgm:spPr/>
      <dgm:t>
        <a:bodyPr/>
        <a:lstStyle/>
        <a:p>
          <a:r>
            <a:rPr lang="ru-RU" dirty="0"/>
            <a:t>0,71%</a:t>
          </a:r>
        </a:p>
      </dgm:t>
    </dgm:pt>
    <dgm:pt modelId="{2DDCB785-E17E-4747-95C0-B8A1FEBC4EA4}" type="parTrans" cxnId="{5699B5F8-C0D4-4E94-9B95-155B805C4BA3}">
      <dgm:prSet/>
      <dgm:spPr/>
      <dgm:t>
        <a:bodyPr/>
        <a:lstStyle/>
        <a:p>
          <a:endParaRPr lang="ru-RU"/>
        </a:p>
      </dgm:t>
    </dgm:pt>
    <dgm:pt modelId="{00DD0A57-7584-47CD-B2F6-B3D5F459338C}" type="sibTrans" cxnId="{5699B5F8-C0D4-4E94-9B95-155B805C4BA3}">
      <dgm:prSet/>
      <dgm:spPr/>
      <dgm:t>
        <a:bodyPr/>
        <a:lstStyle/>
        <a:p>
          <a:endParaRPr lang="ru-RU"/>
        </a:p>
      </dgm:t>
    </dgm:pt>
    <dgm:pt modelId="{9755A98C-AE94-4FAC-858C-7820B9256005}">
      <dgm:prSet phldrT="[Текст]"/>
      <dgm:spPr/>
      <dgm:t>
        <a:bodyPr/>
        <a:lstStyle/>
        <a:p>
          <a:r>
            <a:rPr lang="ru-RU" dirty="0"/>
            <a:t>СПб ГБПОУ «Колледж метрополитена»</a:t>
          </a:r>
        </a:p>
      </dgm:t>
    </dgm:pt>
    <dgm:pt modelId="{FD06A074-621A-46D5-954F-96C3F4572067}" type="parTrans" cxnId="{831C8867-6859-45B1-AC44-E526EA213652}">
      <dgm:prSet/>
      <dgm:spPr/>
      <dgm:t>
        <a:bodyPr/>
        <a:lstStyle/>
        <a:p>
          <a:endParaRPr lang="ru-RU"/>
        </a:p>
      </dgm:t>
    </dgm:pt>
    <dgm:pt modelId="{FF4EAF13-8CF2-4D78-89BE-C9B3A24C9ECA}" type="sibTrans" cxnId="{831C8867-6859-45B1-AC44-E526EA213652}">
      <dgm:prSet/>
      <dgm:spPr/>
      <dgm:t>
        <a:bodyPr/>
        <a:lstStyle/>
        <a:p>
          <a:endParaRPr lang="ru-RU"/>
        </a:p>
      </dgm:t>
    </dgm:pt>
    <dgm:pt modelId="{831AC3FB-261F-45EF-A6F4-1F65BFDE8C17}">
      <dgm:prSet phldrT="[Текст]"/>
      <dgm:spPr/>
      <dgm:t>
        <a:bodyPr/>
        <a:lstStyle/>
        <a:p>
          <a:r>
            <a:rPr lang="ru-RU" dirty="0"/>
            <a:t>1,04%</a:t>
          </a:r>
        </a:p>
      </dgm:t>
    </dgm:pt>
    <dgm:pt modelId="{DAFC2366-45DA-40E5-A27F-7D1442420494}" type="parTrans" cxnId="{52B358C6-720C-4E29-A0EF-2BE1F0E23F0F}">
      <dgm:prSet/>
      <dgm:spPr/>
      <dgm:t>
        <a:bodyPr/>
        <a:lstStyle/>
        <a:p>
          <a:endParaRPr lang="ru-RU"/>
        </a:p>
      </dgm:t>
    </dgm:pt>
    <dgm:pt modelId="{81ED1DEF-3D22-471F-8F5E-1A6BC8EDA185}" type="sibTrans" cxnId="{52B358C6-720C-4E29-A0EF-2BE1F0E23F0F}">
      <dgm:prSet/>
      <dgm:spPr/>
      <dgm:t>
        <a:bodyPr/>
        <a:lstStyle/>
        <a:p>
          <a:endParaRPr lang="ru-RU"/>
        </a:p>
      </dgm:t>
    </dgm:pt>
    <dgm:pt modelId="{5D0E93FB-17CD-481E-84CE-5CCAF127A156}">
      <dgm:prSet phldrT="[Текст]"/>
      <dgm:spPr/>
      <dgm:t>
        <a:bodyPr/>
        <a:lstStyle/>
        <a:p>
          <a:r>
            <a:rPr lang="ru-RU" dirty="0"/>
            <a:t>СПб ГАПОУ «Морской технический колледж имени</a:t>
          </a:r>
          <a:br>
            <a:rPr lang="ru-RU" dirty="0"/>
          </a:br>
          <a:r>
            <a:rPr lang="ru-RU" dirty="0"/>
            <a:t>адмирала Д.Н. Сенявина»</a:t>
          </a:r>
        </a:p>
      </dgm:t>
    </dgm:pt>
    <dgm:pt modelId="{97D6F6A5-372F-4C9F-8490-CB1A70B7AFA0}" type="parTrans" cxnId="{F7D84883-40DF-4A41-8B77-56069906A17E}">
      <dgm:prSet/>
      <dgm:spPr/>
      <dgm:t>
        <a:bodyPr/>
        <a:lstStyle/>
        <a:p>
          <a:endParaRPr lang="ru-RU"/>
        </a:p>
      </dgm:t>
    </dgm:pt>
    <dgm:pt modelId="{F98FEC81-6FD9-4CE5-ADBF-A3D5D1C536D1}" type="sibTrans" cxnId="{F7D84883-40DF-4A41-8B77-56069906A17E}">
      <dgm:prSet/>
      <dgm:spPr/>
      <dgm:t>
        <a:bodyPr/>
        <a:lstStyle/>
        <a:p>
          <a:endParaRPr lang="ru-RU"/>
        </a:p>
      </dgm:t>
    </dgm:pt>
    <dgm:pt modelId="{D708A63E-DF61-4A9F-9B4E-C7C655BC354A}">
      <dgm:prSet phldrT="[Текст]"/>
      <dgm:spPr/>
      <dgm:t>
        <a:bodyPr/>
        <a:lstStyle/>
        <a:p>
          <a:r>
            <a:rPr lang="ru-RU" dirty="0"/>
            <a:t>1,26%</a:t>
          </a:r>
        </a:p>
      </dgm:t>
    </dgm:pt>
    <dgm:pt modelId="{48629CAB-2E12-4159-A83D-651BE689FBE9}" type="parTrans" cxnId="{1BD73417-C96C-411C-B7CD-4FD9B84EEB8C}">
      <dgm:prSet/>
      <dgm:spPr/>
      <dgm:t>
        <a:bodyPr/>
        <a:lstStyle/>
        <a:p>
          <a:endParaRPr lang="ru-RU"/>
        </a:p>
      </dgm:t>
    </dgm:pt>
    <dgm:pt modelId="{2999A191-11D9-41B7-9358-1E02563609E4}" type="sibTrans" cxnId="{1BD73417-C96C-411C-B7CD-4FD9B84EEB8C}">
      <dgm:prSet/>
      <dgm:spPr/>
      <dgm:t>
        <a:bodyPr/>
        <a:lstStyle/>
        <a:p>
          <a:endParaRPr lang="ru-RU"/>
        </a:p>
      </dgm:t>
    </dgm:pt>
    <dgm:pt modelId="{9CE5CF47-E518-48C2-85DC-12FE2E361DAC}">
      <dgm:prSet phldrT="[Текст]"/>
      <dgm:spPr/>
      <dgm:t>
        <a:bodyPr/>
        <a:lstStyle/>
        <a:p>
          <a:r>
            <a:rPr lang="ru-RU" dirty="0"/>
            <a:t>СПб ГБПОУ «Колледж электроники и приборостроения»</a:t>
          </a:r>
        </a:p>
      </dgm:t>
    </dgm:pt>
    <dgm:pt modelId="{034FDBCB-E119-4593-93FF-F7E0B6353AB9}" type="parTrans" cxnId="{1FB84AAE-4091-4DF4-96F7-B8455D096C80}">
      <dgm:prSet/>
      <dgm:spPr/>
      <dgm:t>
        <a:bodyPr/>
        <a:lstStyle/>
        <a:p>
          <a:endParaRPr lang="ru-RU"/>
        </a:p>
      </dgm:t>
    </dgm:pt>
    <dgm:pt modelId="{8300EA84-D9E6-464C-8A55-BA8768F6DDB8}" type="sibTrans" cxnId="{1FB84AAE-4091-4DF4-96F7-B8455D096C80}">
      <dgm:prSet/>
      <dgm:spPr/>
      <dgm:t>
        <a:bodyPr/>
        <a:lstStyle/>
        <a:p>
          <a:endParaRPr lang="ru-RU"/>
        </a:p>
      </dgm:t>
    </dgm:pt>
    <dgm:pt modelId="{31A9217E-4E04-4C17-8226-9EFCFB66F9F8}">
      <dgm:prSet/>
      <dgm:spPr/>
      <dgm:t>
        <a:bodyPr/>
        <a:lstStyle/>
        <a:p>
          <a:r>
            <a:rPr lang="ru-RU" dirty="0"/>
            <a:t>3,75%</a:t>
          </a:r>
        </a:p>
      </dgm:t>
    </dgm:pt>
    <dgm:pt modelId="{B62BF23D-0A80-4A68-996C-C333751E3562}" type="parTrans" cxnId="{BA5FD300-C995-4A70-816C-B8322BF0A9C2}">
      <dgm:prSet/>
      <dgm:spPr/>
      <dgm:t>
        <a:bodyPr/>
        <a:lstStyle/>
        <a:p>
          <a:endParaRPr lang="ru-RU"/>
        </a:p>
      </dgm:t>
    </dgm:pt>
    <dgm:pt modelId="{F80A62FE-50E9-4273-9C32-C2DF629084C7}" type="sibTrans" cxnId="{BA5FD300-C995-4A70-816C-B8322BF0A9C2}">
      <dgm:prSet/>
      <dgm:spPr/>
      <dgm:t>
        <a:bodyPr/>
        <a:lstStyle/>
        <a:p>
          <a:endParaRPr lang="ru-RU"/>
        </a:p>
      </dgm:t>
    </dgm:pt>
    <dgm:pt modelId="{8F52486E-BF3A-4388-A93B-E72EAAB3D2C3}">
      <dgm:prSet/>
      <dgm:spPr/>
      <dgm:t>
        <a:bodyPr/>
        <a:lstStyle/>
        <a:p>
          <a:r>
            <a:rPr lang="ru-RU" dirty="0"/>
            <a:t>1,13%</a:t>
          </a:r>
        </a:p>
      </dgm:t>
    </dgm:pt>
    <dgm:pt modelId="{78A905C8-533C-49C1-A822-61F6BD497FC4}" type="parTrans" cxnId="{43EEBD4C-D408-4A08-B448-B348C5BB322B}">
      <dgm:prSet/>
      <dgm:spPr/>
      <dgm:t>
        <a:bodyPr/>
        <a:lstStyle/>
        <a:p>
          <a:endParaRPr lang="ru-RU"/>
        </a:p>
      </dgm:t>
    </dgm:pt>
    <dgm:pt modelId="{16F09AD5-B987-4DB8-A682-E8AE703910E5}" type="sibTrans" cxnId="{43EEBD4C-D408-4A08-B448-B348C5BB322B}">
      <dgm:prSet/>
      <dgm:spPr/>
      <dgm:t>
        <a:bodyPr/>
        <a:lstStyle/>
        <a:p>
          <a:endParaRPr lang="ru-RU"/>
        </a:p>
      </dgm:t>
    </dgm:pt>
    <dgm:pt modelId="{184FAF8D-BF07-4F61-A498-78DB499B0BC8}">
      <dgm:prSet/>
      <dgm:spPr/>
      <dgm:t>
        <a:bodyPr/>
        <a:lstStyle/>
        <a:p>
          <a:r>
            <a:rPr lang="ru-RU" dirty="0"/>
            <a:t>0,66%</a:t>
          </a:r>
        </a:p>
      </dgm:t>
    </dgm:pt>
    <dgm:pt modelId="{CBDAB7F0-BCAB-49A0-815F-5A281BD732A4}" type="parTrans" cxnId="{16A34724-9DDE-49E7-9C4E-98D82E4B216A}">
      <dgm:prSet/>
      <dgm:spPr/>
      <dgm:t>
        <a:bodyPr/>
        <a:lstStyle/>
        <a:p>
          <a:endParaRPr lang="ru-RU"/>
        </a:p>
      </dgm:t>
    </dgm:pt>
    <dgm:pt modelId="{9851F242-1ED5-47D7-BA68-B46D45F049F6}" type="sibTrans" cxnId="{16A34724-9DDE-49E7-9C4E-98D82E4B216A}">
      <dgm:prSet/>
      <dgm:spPr/>
      <dgm:t>
        <a:bodyPr/>
        <a:lstStyle/>
        <a:p>
          <a:endParaRPr lang="ru-RU"/>
        </a:p>
      </dgm:t>
    </dgm:pt>
    <dgm:pt modelId="{CE387203-F362-40F2-8234-88303CAA1AD3}">
      <dgm:prSet/>
      <dgm:spPr/>
      <dgm:t>
        <a:bodyPr/>
        <a:lstStyle/>
        <a:p>
          <a:r>
            <a:rPr lang="ru-RU" dirty="0"/>
            <a:t>СПб ГБПОУ «Индустриально-судостроительный лицей»</a:t>
          </a:r>
        </a:p>
      </dgm:t>
    </dgm:pt>
    <dgm:pt modelId="{2D39BFED-D72D-4786-9CAB-BFCD5C019C8E}" type="parTrans" cxnId="{668B49B0-61AB-43A2-A3B3-0EF3F96843D9}">
      <dgm:prSet/>
      <dgm:spPr/>
      <dgm:t>
        <a:bodyPr/>
        <a:lstStyle/>
        <a:p>
          <a:endParaRPr lang="ru-RU"/>
        </a:p>
      </dgm:t>
    </dgm:pt>
    <dgm:pt modelId="{111B0774-1AD8-4C01-9B29-6071F11D0E99}" type="sibTrans" cxnId="{668B49B0-61AB-43A2-A3B3-0EF3F96843D9}">
      <dgm:prSet/>
      <dgm:spPr/>
      <dgm:t>
        <a:bodyPr/>
        <a:lstStyle/>
        <a:p>
          <a:endParaRPr lang="ru-RU"/>
        </a:p>
      </dgm:t>
    </dgm:pt>
    <dgm:pt modelId="{1378B643-02E0-466D-AF6E-DE503F591621}">
      <dgm:prSet/>
      <dgm:spPr/>
      <dgm:t>
        <a:bodyPr/>
        <a:lstStyle/>
        <a:p>
          <a:r>
            <a:rPr lang="ru-RU" dirty="0"/>
            <a:t>СПб ГБПОУ «Академия индустрии красоты «ЛОКОН»</a:t>
          </a:r>
        </a:p>
      </dgm:t>
    </dgm:pt>
    <dgm:pt modelId="{CE00CE85-125E-4E28-B661-4175F2AF46C6}" type="parTrans" cxnId="{7A2F03E8-C1B0-47B7-B1C5-94201C5915B1}">
      <dgm:prSet/>
      <dgm:spPr/>
      <dgm:t>
        <a:bodyPr/>
        <a:lstStyle/>
        <a:p>
          <a:endParaRPr lang="ru-RU"/>
        </a:p>
      </dgm:t>
    </dgm:pt>
    <dgm:pt modelId="{8D78381B-5296-4EA0-93F1-7CE35D12C1C3}" type="sibTrans" cxnId="{7A2F03E8-C1B0-47B7-B1C5-94201C5915B1}">
      <dgm:prSet/>
      <dgm:spPr/>
      <dgm:t>
        <a:bodyPr/>
        <a:lstStyle/>
        <a:p>
          <a:endParaRPr lang="ru-RU"/>
        </a:p>
      </dgm:t>
    </dgm:pt>
    <dgm:pt modelId="{0571BE02-980B-4227-950B-BFF768BD08BD}">
      <dgm:prSet/>
      <dgm:spPr/>
      <dgm:t>
        <a:bodyPr/>
        <a:lstStyle/>
        <a:p>
          <a:r>
            <a:rPr lang="ru-RU" dirty="0"/>
            <a:t>СПб ГБПОУ «Колледж «Красносельский»</a:t>
          </a:r>
        </a:p>
      </dgm:t>
    </dgm:pt>
    <dgm:pt modelId="{44B02A41-B7EB-44C8-A988-830B1C9F858E}" type="parTrans" cxnId="{05213E1F-2AE9-4C5A-BDC8-40D9D102456F}">
      <dgm:prSet/>
      <dgm:spPr/>
      <dgm:t>
        <a:bodyPr/>
        <a:lstStyle/>
        <a:p>
          <a:endParaRPr lang="ru-RU"/>
        </a:p>
      </dgm:t>
    </dgm:pt>
    <dgm:pt modelId="{9B792F7C-5699-4631-B6C9-6B2472942D54}" type="sibTrans" cxnId="{05213E1F-2AE9-4C5A-BDC8-40D9D102456F}">
      <dgm:prSet/>
      <dgm:spPr/>
      <dgm:t>
        <a:bodyPr/>
        <a:lstStyle/>
        <a:p>
          <a:endParaRPr lang="ru-RU"/>
        </a:p>
      </dgm:t>
    </dgm:pt>
    <dgm:pt modelId="{A0A2B2B6-8A2A-4237-A146-7A7F73BE268D}" type="pres">
      <dgm:prSet presAssocID="{B160D8AF-CD43-45F4-A38B-B90675771B7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183ED2-E833-45CC-8B73-C1A159942FDE}" type="pres">
      <dgm:prSet presAssocID="{A6EFC1E5-36E7-4EA2-B2F5-55B22CDEA7C3}" presName="composite" presStyleCnt="0"/>
      <dgm:spPr/>
    </dgm:pt>
    <dgm:pt modelId="{F2E6BD13-9088-49D9-B2F3-B44DB8E8ABED}" type="pres">
      <dgm:prSet presAssocID="{A6EFC1E5-36E7-4EA2-B2F5-55B22CDEA7C3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397C6-371E-4F62-936B-D4CB7D83137F}" type="pres">
      <dgm:prSet presAssocID="{A6EFC1E5-36E7-4EA2-B2F5-55B22CDEA7C3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B4FCA8-8DEC-49D2-9A2B-0A4BB7EAF11D}" type="pres">
      <dgm:prSet presAssocID="{00DD0A57-7584-47CD-B2F6-B3D5F459338C}" presName="sp" presStyleCnt="0"/>
      <dgm:spPr/>
    </dgm:pt>
    <dgm:pt modelId="{80ED87E4-610F-4446-8B3E-4DB100D211D6}" type="pres">
      <dgm:prSet presAssocID="{31A9217E-4E04-4C17-8226-9EFCFB66F9F8}" presName="composite" presStyleCnt="0"/>
      <dgm:spPr/>
    </dgm:pt>
    <dgm:pt modelId="{80FA30F2-BFB4-499A-927E-9C44D1B3DEAC}" type="pres">
      <dgm:prSet presAssocID="{31A9217E-4E04-4C17-8226-9EFCFB66F9F8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3416D7-50D8-41C7-85A2-9F187B22034C}" type="pres">
      <dgm:prSet presAssocID="{31A9217E-4E04-4C17-8226-9EFCFB66F9F8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27F197-D3C9-4232-9F19-FB13776D44F6}" type="pres">
      <dgm:prSet presAssocID="{F80A62FE-50E9-4273-9C32-C2DF629084C7}" presName="sp" presStyleCnt="0"/>
      <dgm:spPr/>
    </dgm:pt>
    <dgm:pt modelId="{119DDF4C-96E7-4AAE-8407-D3A5EA47E216}" type="pres">
      <dgm:prSet presAssocID="{8F52486E-BF3A-4388-A93B-E72EAAB3D2C3}" presName="composite" presStyleCnt="0"/>
      <dgm:spPr/>
    </dgm:pt>
    <dgm:pt modelId="{7587CCD4-AD99-4726-8E4E-2BB57550CE3D}" type="pres">
      <dgm:prSet presAssocID="{8F52486E-BF3A-4388-A93B-E72EAAB3D2C3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7F549D-7E90-4940-8718-C14F6F31E469}" type="pres">
      <dgm:prSet presAssocID="{8F52486E-BF3A-4388-A93B-E72EAAB3D2C3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EF27C6-66E0-4B0E-AA32-1D9181556F38}" type="pres">
      <dgm:prSet presAssocID="{16F09AD5-B987-4DB8-A682-E8AE703910E5}" presName="sp" presStyleCnt="0"/>
      <dgm:spPr/>
    </dgm:pt>
    <dgm:pt modelId="{1BDDC22A-D3F9-432E-B4C8-94CCEC824E40}" type="pres">
      <dgm:prSet presAssocID="{184FAF8D-BF07-4F61-A498-78DB499B0BC8}" presName="composite" presStyleCnt="0"/>
      <dgm:spPr/>
    </dgm:pt>
    <dgm:pt modelId="{1030F92B-280E-4D24-939A-325DE562EB09}" type="pres">
      <dgm:prSet presAssocID="{184FAF8D-BF07-4F61-A498-78DB499B0BC8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E29792-A43B-40BB-B0A0-C763239D8FE3}" type="pres">
      <dgm:prSet presAssocID="{184FAF8D-BF07-4F61-A498-78DB499B0BC8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0DFBE6-1E74-45C8-B331-6006F306F899}" type="pres">
      <dgm:prSet presAssocID="{9851F242-1ED5-47D7-BA68-B46D45F049F6}" presName="sp" presStyleCnt="0"/>
      <dgm:spPr/>
    </dgm:pt>
    <dgm:pt modelId="{44CE2F50-1C1E-484A-90BE-B0F8065807EF}" type="pres">
      <dgm:prSet presAssocID="{831AC3FB-261F-45EF-A6F4-1F65BFDE8C17}" presName="composite" presStyleCnt="0"/>
      <dgm:spPr/>
    </dgm:pt>
    <dgm:pt modelId="{74DE26EC-1CCA-4198-B590-417005424601}" type="pres">
      <dgm:prSet presAssocID="{831AC3FB-261F-45EF-A6F4-1F65BFDE8C17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E68BA9-79DE-4AA1-A603-AB6938DBEE85}" type="pres">
      <dgm:prSet presAssocID="{831AC3FB-261F-45EF-A6F4-1F65BFDE8C17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E86384-E485-4E9D-8727-0E713E07B5FE}" type="pres">
      <dgm:prSet presAssocID="{81ED1DEF-3D22-471F-8F5E-1A6BC8EDA185}" presName="sp" presStyleCnt="0"/>
      <dgm:spPr/>
    </dgm:pt>
    <dgm:pt modelId="{D8803917-5351-4F97-852C-AB7DA5573E1B}" type="pres">
      <dgm:prSet presAssocID="{D708A63E-DF61-4A9F-9B4E-C7C655BC354A}" presName="composite" presStyleCnt="0"/>
      <dgm:spPr/>
    </dgm:pt>
    <dgm:pt modelId="{ADEA317A-550F-4B8A-A4B4-07908D769CA4}" type="pres">
      <dgm:prSet presAssocID="{D708A63E-DF61-4A9F-9B4E-C7C655BC354A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D53F5-FDF4-4713-BA5B-7906A3029299}" type="pres">
      <dgm:prSet presAssocID="{D708A63E-DF61-4A9F-9B4E-C7C655BC354A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1C8867-6859-45B1-AC44-E526EA213652}" srcId="{A6EFC1E5-36E7-4EA2-B2F5-55B22CDEA7C3}" destId="{9755A98C-AE94-4FAC-858C-7820B9256005}" srcOrd="0" destOrd="0" parTransId="{FD06A074-621A-46D5-954F-96C3F4572067}" sibTransId="{FF4EAF13-8CF2-4D78-89BE-C9B3A24C9ECA}"/>
    <dgm:cxn modelId="{1363AAAA-D1DB-4B30-AD56-F94564C27CCD}" type="presOf" srcId="{5D0E93FB-17CD-481E-84CE-5CCAF127A156}" destId="{DFE68BA9-79DE-4AA1-A603-AB6938DBEE85}" srcOrd="0" destOrd="0" presId="urn:microsoft.com/office/officeart/2005/8/layout/chevron2"/>
    <dgm:cxn modelId="{4D5F0D1D-1F34-4D10-9A18-3C6006D5023A}" type="presOf" srcId="{8F52486E-BF3A-4388-A93B-E72EAAB3D2C3}" destId="{7587CCD4-AD99-4726-8E4E-2BB57550CE3D}" srcOrd="0" destOrd="0" presId="urn:microsoft.com/office/officeart/2005/8/layout/chevron2"/>
    <dgm:cxn modelId="{43EEBD4C-D408-4A08-B448-B348C5BB322B}" srcId="{B160D8AF-CD43-45F4-A38B-B90675771B71}" destId="{8F52486E-BF3A-4388-A93B-E72EAAB3D2C3}" srcOrd="2" destOrd="0" parTransId="{78A905C8-533C-49C1-A822-61F6BD497FC4}" sibTransId="{16F09AD5-B987-4DB8-A682-E8AE703910E5}"/>
    <dgm:cxn modelId="{F7D84883-40DF-4A41-8B77-56069906A17E}" srcId="{831AC3FB-261F-45EF-A6F4-1F65BFDE8C17}" destId="{5D0E93FB-17CD-481E-84CE-5CCAF127A156}" srcOrd="0" destOrd="0" parTransId="{97D6F6A5-372F-4C9F-8490-CB1A70B7AFA0}" sibTransId="{F98FEC81-6FD9-4CE5-ADBF-A3D5D1C536D1}"/>
    <dgm:cxn modelId="{B0C33866-8344-440D-AC1D-C0DD2CAB9457}" type="presOf" srcId="{D708A63E-DF61-4A9F-9B4E-C7C655BC354A}" destId="{ADEA317A-550F-4B8A-A4B4-07908D769CA4}" srcOrd="0" destOrd="0" presId="urn:microsoft.com/office/officeart/2005/8/layout/chevron2"/>
    <dgm:cxn modelId="{1FB84AAE-4091-4DF4-96F7-B8455D096C80}" srcId="{D708A63E-DF61-4A9F-9B4E-C7C655BC354A}" destId="{9CE5CF47-E518-48C2-85DC-12FE2E361DAC}" srcOrd="0" destOrd="0" parTransId="{034FDBCB-E119-4593-93FF-F7E0B6353AB9}" sibTransId="{8300EA84-D9E6-464C-8A55-BA8768F6DDB8}"/>
    <dgm:cxn modelId="{1CFF8362-7B11-4265-A7D1-0E148101B74F}" type="presOf" srcId="{9CE5CF47-E518-48C2-85DC-12FE2E361DAC}" destId="{204D53F5-FDF4-4713-BA5B-7906A3029299}" srcOrd="0" destOrd="0" presId="urn:microsoft.com/office/officeart/2005/8/layout/chevron2"/>
    <dgm:cxn modelId="{16A34724-9DDE-49E7-9C4E-98D82E4B216A}" srcId="{B160D8AF-CD43-45F4-A38B-B90675771B71}" destId="{184FAF8D-BF07-4F61-A498-78DB499B0BC8}" srcOrd="3" destOrd="0" parTransId="{CBDAB7F0-BCAB-49A0-815F-5A281BD732A4}" sibTransId="{9851F242-1ED5-47D7-BA68-B46D45F049F6}"/>
    <dgm:cxn modelId="{F4F3E2CE-1F1F-4682-A327-3563C3E97F28}" type="presOf" srcId="{CE387203-F362-40F2-8234-88303CAA1AD3}" destId="{543416D7-50D8-41C7-85A2-9F187B22034C}" srcOrd="0" destOrd="0" presId="urn:microsoft.com/office/officeart/2005/8/layout/chevron2"/>
    <dgm:cxn modelId="{83DBDC3D-EDDB-4129-975A-83E97819E372}" type="presOf" srcId="{A6EFC1E5-36E7-4EA2-B2F5-55B22CDEA7C3}" destId="{F2E6BD13-9088-49D9-B2F3-B44DB8E8ABED}" srcOrd="0" destOrd="0" presId="urn:microsoft.com/office/officeart/2005/8/layout/chevron2"/>
    <dgm:cxn modelId="{05213E1F-2AE9-4C5A-BDC8-40D9D102456F}" srcId="{184FAF8D-BF07-4F61-A498-78DB499B0BC8}" destId="{0571BE02-980B-4227-950B-BFF768BD08BD}" srcOrd="0" destOrd="0" parTransId="{44B02A41-B7EB-44C8-A988-830B1C9F858E}" sibTransId="{9B792F7C-5699-4631-B6C9-6B2472942D54}"/>
    <dgm:cxn modelId="{FBE897EA-AA2D-4BEF-912E-98CA95F2C8B9}" type="presOf" srcId="{184FAF8D-BF07-4F61-A498-78DB499B0BC8}" destId="{1030F92B-280E-4D24-939A-325DE562EB09}" srcOrd="0" destOrd="0" presId="urn:microsoft.com/office/officeart/2005/8/layout/chevron2"/>
    <dgm:cxn modelId="{17033A28-A504-43B9-999B-B298721F55A1}" type="presOf" srcId="{831AC3FB-261F-45EF-A6F4-1F65BFDE8C17}" destId="{74DE26EC-1CCA-4198-B590-417005424601}" srcOrd="0" destOrd="0" presId="urn:microsoft.com/office/officeart/2005/8/layout/chevron2"/>
    <dgm:cxn modelId="{A1277BD3-3981-47EB-B6F6-88BF99F130A5}" type="presOf" srcId="{B160D8AF-CD43-45F4-A38B-B90675771B71}" destId="{A0A2B2B6-8A2A-4237-A146-7A7F73BE268D}" srcOrd="0" destOrd="0" presId="urn:microsoft.com/office/officeart/2005/8/layout/chevron2"/>
    <dgm:cxn modelId="{52B358C6-720C-4E29-A0EF-2BE1F0E23F0F}" srcId="{B160D8AF-CD43-45F4-A38B-B90675771B71}" destId="{831AC3FB-261F-45EF-A6F4-1F65BFDE8C17}" srcOrd="4" destOrd="0" parTransId="{DAFC2366-45DA-40E5-A27F-7D1442420494}" sibTransId="{81ED1DEF-3D22-471F-8F5E-1A6BC8EDA185}"/>
    <dgm:cxn modelId="{7A2F03E8-C1B0-47B7-B1C5-94201C5915B1}" srcId="{8F52486E-BF3A-4388-A93B-E72EAAB3D2C3}" destId="{1378B643-02E0-466D-AF6E-DE503F591621}" srcOrd="0" destOrd="0" parTransId="{CE00CE85-125E-4E28-B661-4175F2AF46C6}" sibTransId="{8D78381B-5296-4EA0-93F1-7CE35D12C1C3}"/>
    <dgm:cxn modelId="{BA5FD300-C995-4A70-816C-B8322BF0A9C2}" srcId="{B160D8AF-CD43-45F4-A38B-B90675771B71}" destId="{31A9217E-4E04-4C17-8226-9EFCFB66F9F8}" srcOrd="1" destOrd="0" parTransId="{B62BF23D-0A80-4A68-996C-C333751E3562}" sibTransId="{F80A62FE-50E9-4273-9C32-C2DF629084C7}"/>
    <dgm:cxn modelId="{5699B5F8-C0D4-4E94-9B95-155B805C4BA3}" srcId="{B160D8AF-CD43-45F4-A38B-B90675771B71}" destId="{A6EFC1E5-36E7-4EA2-B2F5-55B22CDEA7C3}" srcOrd="0" destOrd="0" parTransId="{2DDCB785-E17E-4747-95C0-B8A1FEBC4EA4}" sibTransId="{00DD0A57-7584-47CD-B2F6-B3D5F459338C}"/>
    <dgm:cxn modelId="{70FDA9EC-4865-4C71-B369-3844856149A4}" type="presOf" srcId="{1378B643-02E0-466D-AF6E-DE503F591621}" destId="{F37F549D-7E90-4940-8718-C14F6F31E469}" srcOrd="0" destOrd="0" presId="urn:microsoft.com/office/officeart/2005/8/layout/chevron2"/>
    <dgm:cxn modelId="{668B49B0-61AB-43A2-A3B3-0EF3F96843D9}" srcId="{31A9217E-4E04-4C17-8226-9EFCFB66F9F8}" destId="{CE387203-F362-40F2-8234-88303CAA1AD3}" srcOrd="0" destOrd="0" parTransId="{2D39BFED-D72D-4786-9CAB-BFCD5C019C8E}" sibTransId="{111B0774-1AD8-4C01-9B29-6071F11D0E99}"/>
    <dgm:cxn modelId="{60DF18FA-82AC-4D83-8085-AD298232470A}" type="presOf" srcId="{9755A98C-AE94-4FAC-858C-7820B9256005}" destId="{622397C6-371E-4F62-936B-D4CB7D83137F}" srcOrd="0" destOrd="0" presId="urn:microsoft.com/office/officeart/2005/8/layout/chevron2"/>
    <dgm:cxn modelId="{EDFDB471-A86C-48D7-90C7-E99295B0A55B}" type="presOf" srcId="{0571BE02-980B-4227-950B-BFF768BD08BD}" destId="{B2E29792-A43B-40BB-B0A0-C763239D8FE3}" srcOrd="0" destOrd="0" presId="urn:microsoft.com/office/officeart/2005/8/layout/chevron2"/>
    <dgm:cxn modelId="{A288357D-F2EC-42BD-990D-FB2FD53C5924}" type="presOf" srcId="{31A9217E-4E04-4C17-8226-9EFCFB66F9F8}" destId="{80FA30F2-BFB4-499A-927E-9C44D1B3DEAC}" srcOrd="0" destOrd="0" presId="urn:microsoft.com/office/officeart/2005/8/layout/chevron2"/>
    <dgm:cxn modelId="{1BD73417-C96C-411C-B7CD-4FD9B84EEB8C}" srcId="{B160D8AF-CD43-45F4-A38B-B90675771B71}" destId="{D708A63E-DF61-4A9F-9B4E-C7C655BC354A}" srcOrd="5" destOrd="0" parTransId="{48629CAB-2E12-4159-A83D-651BE689FBE9}" sibTransId="{2999A191-11D9-41B7-9358-1E02563609E4}"/>
    <dgm:cxn modelId="{3942EDD1-4529-4D4F-8FB5-D6D20292F40E}" type="presParOf" srcId="{A0A2B2B6-8A2A-4237-A146-7A7F73BE268D}" destId="{FE183ED2-E833-45CC-8B73-C1A159942FDE}" srcOrd="0" destOrd="0" presId="urn:microsoft.com/office/officeart/2005/8/layout/chevron2"/>
    <dgm:cxn modelId="{C932F3A0-4C6D-4AF3-BF90-661A68F66949}" type="presParOf" srcId="{FE183ED2-E833-45CC-8B73-C1A159942FDE}" destId="{F2E6BD13-9088-49D9-B2F3-B44DB8E8ABED}" srcOrd="0" destOrd="0" presId="urn:microsoft.com/office/officeart/2005/8/layout/chevron2"/>
    <dgm:cxn modelId="{5F5AFF67-5E9E-44FB-8959-168EB9E4EAFB}" type="presParOf" srcId="{FE183ED2-E833-45CC-8B73-C1A159942FDE}" destId="{622397C6-371E-4F62-936B-D4CB7D83137F}" srcOrd="1" destOrd="0" presId="urn:microsoft.com/office/officeart/2005/8/layout/chevron2"/>
    <dgm:cxn modelId="{1B023B03-05B4-4AE3-BB23-70F0F18DB443}" type="presParOf" srcId="{A0A2B2B6-8A2A-4237-A146-7A7F73BE268D}" destId="{58B4FCA8-8DEC-49D2-9A2B-0A4BB7EAF11D}" srcOrd="1" destOrd="0" presId="urn:microsoft.com/office/officeart/2005/8/layout/chevron2"/>
    <dgm:cxn modelId="{11283D23-EEB5-4B40-B351-A0AC95C6536F}" type="presParOf" srcId="{A0A2B2B6-8A2A-4237-A146-7A7F73BE268D}" destId="{80ED87E4-610F-4446-8B3E-4DB100D211D6}" srcOrd="2" destOrd="0" presId="urn:microsoft.com/office/officeart/2005/8/layout/chevron2"/>
    <dgm:cxn modelId="{88B5278D-494D-48C8-83EB-CC0FC9BE44D7}" type="presParOf" srcId="{80ED87E4-610F-4446-8B3E-4DB100D211D6}" destId="{80FA30F2-BFB4-499A-927E-9C44D1B3DEAC}" srcOrd="0" destOrd="0" presId="urn:microsoft.com/office/officeart/2005/8/layout/chevron2"/>
    <dgm:cxn modelId="{7BCA03D0-07C6-4E4C-A2BD-52C59B2D5FE0}" type="presParOf" srcId="{80ED87E4-610F-4446-8B3E-4DB100D211D6}" destId="{543416D7-50D8-41C7-85A2-9F187B22034C}" srcOrd="1" destOrd="0" presId="urn:microsoft.com/office/officeart/2005/8/layout/chevron2"/>
    <dgm:cxn modelId="{C3F77EAC-874B-4964-B7D0-010E86EF8FE7}" type="presParOf" srcId="{A0A2B2B6-8A2A-4237-A146-7A7F73BE268D}" destId="{2C27F197-D3C9-4232-9F19-FB13776D44F6}" srcOrd="3" destOrd="0" presId="urn:microsoft.com/office/officeart/2005/8/layout/chevron2"/>
    <dgm:cxn modelId="{6B7290B5-1FF1-4114-B0E6-041968EB3D88}" type="presParOf" srcId="{A0A2B2B6-8A2A-4237-A146-7A7F73BE268D}" destId="{119DDF4C-96E7-4AAE-8407-D3A5EA47E216}" srcOrd="4" destOrd="0" presId="urn:microsoft.com/office/officeart/2005/8/layout/chevron2"/>
    <dgm:cxn modelId="{6EB51D93-8FC1-4874-A4FE-A729747DAE3E}" type="presParOf" srcId="{119DDF4C-96E7-4AAE-8407-D3A5EA47E216}" destId="{7587CCD4-AD99-4726-8E4E-2BB57550CE3D}" srcOrd="0" destOrd="0" presId="urn:microsoft.com/office/officeart/2005/8/layout/chevron2"/>
    <dgm:cxn modelId="{BA4C2B42-FB63-48C0-B565-1219F196506D}" type="presParOf" srcId="{119DDF4C-96E7-4AAE-8407-D3A5EA47E216}" destId="{F37F549D-7E90-4940-8718-C14F6F31E469}" srcOrd="1" destOrd="0" presId="urn:microsoft.com/office/officeart/2005/8/layout/chevron2"/>
    <dgm:cxn modelId="{1273F13A-84F6-425C-80C5-5B4E21C97EEC}" type="presParOf" srcId="{A0A2B2B6-8A2A-4237-A146-7A7F73BE268D}" destId="{CBEF27C6-66E0-4B0E-AA32-1D9181556F38}" srcOrd="5" destOrd="0" presId="urn:microsoft.com/office/officeart/2005/8/layout/chevron2"/>
    <dgm:cxn modelId="{8C2831FE-6596-492F-B4F9-D3712D8011D4}" type="presParOf" srcId="{A0A2B2B6-8A2A-4237-A146-7A7F73BE268D}" destId="{1BDDC22A-D3F9-432E-B4C8-94CCEC824E40}" srcOrd="6" destOrd="0" presId="urn:microsoft.com/office/officeart/2005/8/layout/chevron2"/>
    <dgm:cxn modelId="{96BD04CB-AB72-473A-854B-27C4FE150CE7}" type="presParOf" srcId="{1BDDC22A-D3F9-432E-B4C8-94CCEC824E40}" destId="{1030F92B-280E-4D24-939A-325DE562EB09}" srcOrd="0" destOrd="0" presId="urn:microsoft.com/office/officeart/2005/8/layout/chevron2"/>
    <dgm:cxn modelId="{B9A4E6D0-93AC-42E8-8B85-3888DB4E2306}" type="presParOf" srcId="{1BDDC22A-D3F9-432E-B4C8-94CCEC824E40}" destId="{B2E29792-A43B-40BB-B0A0-C763239D8FE3}" srcOrd="1" destOrd="0" presId="urn:microsoft.com/office/officeart/2005/8/layout/chevron2"/>
    <dgm:cxn modelId="{E2ADFF84-C185-420C-B750-0793E41FB188}" type="presParOf" srcId="{A0A2B2B6-8A2A-4237-A146-7A7F73BE268D}" destId="{520DFBE6-1E74-45C8-B331-6006F306F899}" srcOrd="7" destOrd="0" presId="urn:microsoft.com/office/officeart/2005/8/layout/chevron2"/>
    <dgm:cxn modelId="{57E2770A-B873-41C5-9FD4-40703A135E36}" type="presParOf" srcId="{A0A2B2B6-8A2A-4237-A146-7A7F73BE268D}" destId="{44CE2F50-1C1E-484A-90BE-B0F8065807EF}" srcOrd="8" destOrd="0" presId="urn:microsoft.com/office/officeart/2005/8/layout/chevron2"/>
    <dgm:cxn modelId="{AB3DC4F0-01F5-4402-A2DD-5D467EC62F9D}" type="presParOf" srcId="{44CE2F50-1C1E-484A-90BE-B0F8065807EF}" destId="{74DE26EC-1CCA-4198-B590-417005424601}" srcOrd="0" destOrd="0" presId="urn:microsoft.com/office/officeart/2005/8/layout/chevron2"/>
    <dgm:cxn modelId="{C1365B4A-3A79-4AC0-828E-BEF36B93CD1A}" type="presParOf" srcId="{44CE2F50-1C1E-484A-90BE-B0F8065807EF}" destId="{DFE68BA9-79DE-4AA1-A603-AB6938DBEE85}" srcOrd="1" destOrd="0" presId="urn:microsoft.com/office/officeart/2005/8/layout/chevron2"/>
    <dgm:cxn modelId="{C46936E3-905B-4CCC-B7B9-01C156A90CBE}" type="presParOf" srcId="{A0A2B2B6-8A2A-4237-A146-7A7F73BE268D}" destId="{33E86384-E485-4E9D-8727-0E713E07B5FE}" srcOrd="9" destOrd="0" presId="urn:microsoft.com/office/officeart/2005/8/layout/chevron2"/>
    <dgm:cxn modelId="{1955D6A5-BF79-45CD-98E4-ACE6BB7677AC}" type="presParOf" srcId="{A0A2B2B6-8A2A-4237-A146-7A7F73BE268D}" destId="{D8803917-5351-4F97-852C-AB7DA5573E1B}" srcOrd="10" destOrd="0" presId="urn:microsoft.com/office/officeart/2005/8/layout/chevron2"/>
    <dgm:cxn modelId="{3493DDD2-1033-4290-9652-B69FCA5C1EC5}" type="presParOf" srcId="{D8803917-5351-4F97-852C-AB7DA5573E1B}" destId="{ADEA317A-550F-4B8A-A4B4-07908D769CA4}" srcOrd="0" destOrd="0" presId="urn:microsoft.com/office/officeart/2005/8/layout/chevron2"/>
    <dgm:cxn modelId="{D6933C24-F0EC-47F0-B8C9-2EAE8ADA8938}" type="presParOf" srcId="{D8803917-5351-4F97-852C-AB7DA5573E1B}" destId="{204D53F5-FDF4-4713-BA5B-7906A302929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60D8AF-CD43-45F4-A38B-B90675771B7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EFC1E5-36E7-4EA2-B2F5-55B22CDEA7C3}">
      <dgm:prSet phldrT="[Текст]"/>
      <dgm:spPr/>
      <dgm:t>
        <a:bodyPr/>
        <a:lstStyle/>
        <a:p>
          <a:r>
            <a:rPr lang="ru-RU" dirty="0"/>
            <a:t>0,57%</a:t>
          </a:r>
        </a:p>
      </dgm:t>
    </dgm:pt>
    <dgm:pt modelId="{2DDCB785-E17E-4747-95C0-B8A1FEBC4EA4}" type="parTrans" cxnId="{5699B5F8-C0D4-4E94-9B95-155B805C4BA3}">
      <dgm:prSet/>
      <dgm:spPr/>
      <dgm:t>
        <a:bodyPr/>
        <a:lstStyle/>
        <a:p>
          <a:endParaRPr lang="ru-RU"/>
        </a:p>
      </dgm:t>
    </dgm:pt>
    <dgm:pt modelId="{00DD0A57-7584-47CD-B2F6-B3D5F459338C}" type="sibTrans" cxnId="{5699B5F8-C0D4-4E94-9B95-155B805C4BA3}">
      <dgm:prSet/>
      <dgm:spPr/>
      <dgm:t>
        <a:bodyPr/>
        <a:lstStyle/>
        <a:p>
          <a:endParaRPr lang="ru-RU"/>
        </a:p>
      </dgm:t>
    </dgm:pt>
    <dgm:pt modelId="{9755A98C-AE94-4FAC-858C-7820B9256005}">
      <dgm:prSet phldrT="[Текст]"/>
      <dgm:spPr/>
      <dgm:t>
        <a:bodyPr/>
        <a:lstStyle/>
        <a:p>
          <a:r>
            <a:rPr lang="ru-RU" dirty="0"/>
            <a:t>СПб ГБПОУ «Малоохтинский колледж»</a:t>
          </a:r>
        </a:p>
      </dgm:t>
    </dgm:pt>
    <dgm:pt modelId="{FD06A074-621A-46D5-954F-96C3F4572067}" type="parTrans" cxnId="{831C8867-6859-45B1-AC44-E526EA213652}">
      <dgm:prSet/>
      <dgm:spPr/>
      <dgm:t>
        <a:bodyPr/>
        <a:lstStyle/>
        <a:p>
          <a:endParaRPr lang="ru-RU"/>
        </a:p>
      </dgm:t>
    </dgm:pt>
    <dgm:pt modelId="{FF4EAF13-8CF2-4D78-89BE-C9B3A24C9ECA}" type="sibTrans" cxnId="{831C8867-6859-45B1-AC44-E526EA213652}">
      <dgm:prSet/>
      <dgm:spPr/>
      <dgm:t>
        <a:bodyPr/>
        <a:lstStyle/>
        <a:p>
          <a:endParaRPr lang="ru-RU"/>
        </a:p>
      </dgm:t>
    </dgm:pt>
    <dgm:pt modelId="{831AC3FB-261F-45EF-A6F4-1F65BFDE8C17}">
      <dgm:prSet phldrT="[Текст]"/>
      <dgm:spPr/>
      <dgm:t>
        <a:bodyPr/>
        <a:lstStyle/>
        <a:p>
          <a:r>
            <a:rPr lang="ru-RU" dirty="0"/>
            <a:t>0,92%</a:t>
          </a:r>
        </a:p>
      </dgm:t>
    </dgm:pt>
    <dgm:pt modelId="{DAFC2366-45DA-40E5-A27F-7D1442420494}" type="parTrans" cxnId="{52B358C6-720C-4E29-A0EF-2BE1F0E23F0F}">
      <dgm:prSet/>
      <dgm:spPr/>
      <dgm:t>
        <a:bodyPr/>
        <a:lstStyle/>
        <a:p>
          <a:endParaRPr lang="ru-RU"/>
        </a:p>
      </dgm:t>
    </dgm:pt>
    <dgm:pt modelId="{81ED1DEF-3D22-471F-8F5E-1A6BC8EDA185}" type="sibTrans" cxnId="{52B358C6-720C-4E29-A0EF-2BE1F0E23F0F}">
      <dgm:prSet/>
      <dgm:spPr/>
      <dgm:t>
        <a:bodyPr/>
        <a:lstStyle/>
        <a:p>
          <a:endParaRPr lang="ru-RU"/>
        </a:p>
      </dgm:t>
    </dgm:pt>
    <dgm:pt modelId="{5D0E93FB-17CD-481E-84CE-5CCAF127A156}">
      <dgm:prSet phldrT="[Текст]"/>
      <dgm:spPr/>
      <dgm:t>
        <a:bodyPr/>
        <a:lstStyle/>
        <a:p>
          <a:r>
            <a:rPr lang="ru-RU" dirty="0"/>
            <a:t>СПб ГБПОУ «Колледж информационных технологий»</a:t>
          </a:r>
        </a:p>
      </dgm:t>
    </dgm:pt>
    <dgm:pt modelId="{97D6F6A5-372F-4C9F-8490-CB1A70B7AFA0}" type="parTrans" cxnId="{F7D84883-40DF-4A41-8B77-56069906A17E}">
      <dgm:prSet/>
      <dgm:spPr/>
      <dgm:t>
        <a:bodyPr/>
        <a:lstStyle/>
        <a:p>
          <a:endParaRPr lang="ru-RU"/>
        </a:p>
      </dgm:t>
    </dgm:pt>
    <dgm:pt modelId="{F98FEC81-6FD9-4CE5-ADBF-A3D5D1C536D1}" type="sibTrans" cxnId="{F7D84883-40DF-4A41-8B77-56069906A17E}">
      <dgm:prSet/>
      <dgm:spPr/>
      <dgm:t>
        <a:bodyPr/>
        <a:lstStyle/>
        <a:p>
          <a:endParaRPr lang="ru-RU"/>
        </a:p>
      </dgm:t>
    </dgm:pt>
    <dgm:pt modelId="{D708A63E-DF61-4A9F-9B4E-C7C655BC354A}">
      <dgm:prSet phldrT="[Текст]"/>
      <dgm:spPr/>
      <dgm:t>
        <a:bodyPr/>
        <a:lstStyle/>
        <a:p>
          <a:r>
            <a:rPr lang="ru-RU" dirty="0"/>
            <a:t>0,51%</a:t>
          </a:r>
        </a:p>
      </dgm:t>
    </dgm:pt>
    <dgm:pt modelId="{48629CAB-2E12-4159-A83D-651BE689FBE9}" type="parTrans" cxnId="{1BD73417-C96C-411C-B7CD-4FD9B84EEB8C}">
      <dgm:prSet/>
      <dgm:spPr/>
      <dgm:t>
        <a:bodyPr/>
        <a:lstStyle/>
        <a:p>
          <a:endParaRPr lang="ru-RU"/>
        </a:p>
      </dgm:t>
    </dgm:pt>
    <dgm:pt modelId="{2999A191-11D9-41B7-9358-1E02563609E4}" type="sibTrans" cxnId="{1BD73417-C96C-411C-B7CD-4FD9B84EEB8C}">
      <dgm:prSet/>
      <dgm:spPr/>
      <dgm:t>
        <a:bodyPr/>
        <a:lstStyle/>
        <a:p>
          <a:endParaRPr lang="ru-RU"/>
        </a:p>
      </dgm:t>
    </dgm:pt>
    <dgm:pt modelId="{9CE5CF47-E518-48C2-85DC-12FE2E361DAC}">
      <dgm:prSet phldrT="[Текст]"/>
      <dgm:spPr/>
      <dgm:t>
        <a:bodyPr/>
        <a:lstStyle/>
        <a:p>
          <a:r>
            <a:rPr lang="ru-RU" dirty="0"/>
            <a:t>СПб ГБПОУ «Реставрационный колледж «Кировский»</a:t>
          </a:r>
        </a:p>
      </dgm:t>
    </dgm:pt>
    <dgm:pt modelId="{034FDBCB-E119-4593-93FF-F7E0B6353AB9}" type="parTrans" cxnId="{1FB84AAE-4091-4DF4-96F7-B8455D096C80}">
      <dgm:prSet/>
      <dgm:spPr/>
      <dgm:t>
        <a:bodyPr/>
        <a:lstStyle/>
        <a:p>
          <a:endParaRPr lang="ru-RU"/>
        </a:p>
      </dgm:t>
    </dgm:pt>
    <dgm:pt modelId="{8300EA84-D9E6-464C-8A55-BA8768F6DDB8}" type="sibTrans" cxnId="{1FB84AAE-4091-4DF4-96F7-B8455D096C80}">
      <dgm:prSet/>
      <dgm:spPr/>
      <dgm:t>
        <a:bodyPr/>
        <a:lstStyle/>
        <a:p>
          <a:endParaRPr lang="ru-RU"/>
        </a:p>
      </dgm:t>
    </dgm:pt>
    <dgm:pt modelId="{31A9217E-4E04-4C17-8226-9EFCFB66F9F8}">
      <dgm:prSet/>
      <dgm:spPr/>
      <dgm:t>
        <a:bodyPr/>
        <a:lstStyle/>
        <a:p>
          <a:r>
            <a:rPr lang="ru-RU" dirty="0"/>
            <a:t>0%</a:t>
          </a:r>
        </a:p>
      </dgm:t>
    </dgm:pt>
    <dgm:pt modelId="{B62BF23D-0A80-4A68-996C-C333751E3562}" type="parTrans" cxnId="{BA5FD300-C995-4A70-816C-B8322BF0A9C2}">
      <dgm:prSet/>
      <dgm:spPr/>
      <dgm:t>
        <a:bodyPr/>
        <a:lstStyle/>
        <a:p>
          <a:endParaRPr lang="ru-RU"/>
        </a:p>
      </dgm:t>
    </dgm:pt>
    <dgm:pt modelId="{F80A62FE-50E9-4273-9C32-C2DF629084C7}" type="sibTrans" cxnId="{BA5FD300-C995-4A70-816C-B8322BF0A9C2}">
      <dgm:prSet/>
      <dgm:spPr/>
      <dgm:t>
        <a:bodyPr/>
        <a:lstStyle/>
        <a:p>
          <a:endParaRPr lang="ru-RU"/>
        </a:p>
      </dgm:t>
    </dgm:pt>
    <dgm:pt modelId="{8F52486E-BF3A-4388-A93B-E72EAAB3D2C3}">
      <dgm:prSet/>
      <dgm:spPr/>
      <dgm:t>
        <a:bodyPr/>
        <a:lstStyle/>
        <a:p>
          <a:r>
            <a:rPr lang="ru-RU" dirty="0"/>
            <a:t>0,63%</a:t>
          </a:r>
        </a:p>
      </dgm:t>
    </dgm:pt>
    <dgm:pt modelId="{78A905C8-533C-49C1-A822-61F6BD497FC4}" type="parTrans" cxnId="{43EEBD4C-D408-4A08-B448-B348C5BB322B}">
      <dgm:prSet/>
      <dgm:spPr/>
      <dgm:t>
        <a:bodyPr/>
        <a:lstStyle/>
        <a:p>
          <a:endParaRPr lang="ru-RU"/>
        </a:p>
      </dgm:t>
    </dgm:pt>
    <dgm:pt modelId="{16F09AD5-B987-4DB8-A682-E8AE703910E5}" type="sibTrans" cxnId="{43EEBD4C-D408-4A08-B448-B348C5BB322B}">
      <dgm:prSet/>
      <dgm:spPr/>
      <dgm:t>
        <a:bodyPr/>
        <a:lstStyle/>
        <a:p>
          <a:endParaRPr lang="ru-RU"/>
        </a:p>
      </dgm:t>
    </dgm:pt>
    <dgm:pt modelId="{184FAF8D-BF07-4F61-A498-78DB499B0BC8}">
      <dgm:prSet/>
      <dgm:spPr/>
      <dgm:t>
        <a:bodyPr/>
        <a:lstStyle/>
        <a:p>
          <a:r>
            <a:rPr lang="ru-RU" dirty="0"/>
            <a:t>0,25%</a:t>
          </a:r>
        </a:p>
      </dgm:t>
    </dgm:pt>
    <dgm:pt modelId="{CBDAB7F0-BCAB-49A0-815F-5A281BD732A4}" type="parTrans" cxnId="{16A34724-9DDE-49E7-9C4E-98D82E4B216A}">
      <dgm:prSet/>
      <dgm:spPr/>
      <dgm:t>
        <a:bodyPr/>
        <a:lstStyle/>
        <a:p>
          <a:endParaRPr lang="ru-RU"/>
        </a:p>
      </dgm:t>
    </dgm:pt>
    <dgm:pt modelId="{9851F242-1ED5-47D7-BA68-B46D45F049F6}" type="sibTrans" cxnId="{16A34724-9DDE-49E7-9C4E-98D82E4B216A}">
      <dgm:prSet/>
      <dgm:spPr/>
      <dgm:t>
        <a:bodyPr/>
        <a:lstStyle/>
        <a:p>
          <a:endParaRPr lang="ru-RU"/>
        </a:p>
      </dgm:t>
    </dgm:pt>
    <dgm:pt modelId="{CE387203-F362-40F2-8234-88303CAA1AD3}">
      <dgm:prSet/>
      <dgm:spPr/>
      <dgm:t>
        <a:bodyPr/>
        <a:lstStyle/>
        <a:p>
          <a:r>
            <a:rPr lang="ru-RU" dirty="0"/>
            <a:t>СПб ГБПОУ «Колледж кулинарного мастерства»</a:t>
          </a:r>
        </a:p>
      </dgm:t>
    </dgm:pt>
    <dgm:pt modelId="{2D39BFED-D72D-4786-9CAB-BFCD5C019C8E}" type="parTrans" cxnId="{668B49B0-61AB-43A2-A3B3-0EF3F96843D9}">
      <dgm:prSet/>
      <dgm:spPr/>
      <dgm:t>
        <a:bodyPr/>
        <a:lstStyle/>
        <a:p>
          <a:endParaRPr lang="ru-RU"/>
        </a:p>
      </dgm:t>
    </dgm:pt>
    <dgm:pt modelId="{111B0774-1AD8-4C01-9B29-6071F11D0E99}" type="sibTrans" cxnId="{668B49B0-61AB-43A2-A3B3-0EF3F96843D9}">
      <dgm:prSet/>
      <dgm:spPr/>
      <dgm:t>
        <a:bodyPr/>
        <a:lstStyle/>
        <a:p>
          <a:endParaRPr lang="ru-RU"/>
        </a:p>
      </dgm:t>
    </dgm:pt>
    <dgm:pt modelId="{1378B643-02E0-466D-AF6E-DE503F591621}">
      <dgm:prSet/>
      <dgm:spPr/>
      <dgm:t>
        <a:bodyPr/>
        <a:lstStyle/>
        <a:p>
          <a:r>
            <a:rPr lang="ru-RU" dirty="0"/>
            <a:t>СПб ГБПОУ «Колледж «Звёздный»</a:t>
          </a:r>
        </a:p>
      </dgm:t>
    </dgm:pt>
    <dgm:pt modelId="{CE00CE85-125E-4E28-B661-4175F2AF46C6}" type="parTrans" cxnId="{7A2F03E8-C1B0-47B7-B1C5-94201C5915B1}">
      <dgm:prSet/>
      <dgm:spPr/>
      <dgm:t>
        <a:bodyPr/>
        <a:lstStyle/>
        <a:p>
          <a:endParaRPr lang="ru-RU"/>
        </a:p>
      </dgm:t>
    </dgm:pt>
    <dgm:pt modelId="{8D78381B-5296-4EA0-93F1-7CE35D12C1C3}" type="sibTrans" cxnId="{7A2F03E8-C1B0-47B7-B1C5-94201C5915B1}">
      <dgm:prSet/>
      <dgm:spPr/>
      <dgm:t>
        <a:bodyPr/>
        <a:lstStyle/>
        <a:p>
          <a:endParaRPr lang="ru-RU"/>
        </a:p>
      </dgm:t>
    </dgm:pt>
    <dgm:pt modelId="{0571BE02-980B-4227-950B-BFF768BD08BD}">
      <dgm:prSet/>
      <dgm:spPr/>
      <dgm:t>
        <a:bodyPr/>
        <a:lstStyle/>
        <a:p>
          <a:r>
            <a:rPr lang="ru-RU" dirty="0"/>
            <a:t>СПб ГБПОУ «Петродворцовый колледж»</a:t>
          </a:r>
        </a:p>
      </dgm:t>
    </dgm:pt>
    <dgm:pt modelId="{44B02A41-B7EB-44C8-A988-830B1C9F858E}" type="parTrans" cxnId="{05213E1F-2AE9-4C5A-BDC8-40D9D102456F}">
      <dgm:prSet/>
      <dgm:spPr/>
      <dgm:t>
        <a:bodyPr/>
        <a:lstStyle/>
        <a:p>
          <a:endParaRPr lang="ru-RU"/>
        </a:p>
      </dgm:t>
    </dgm:pt>
    <dgm:pt modelId="{9B792F7C-5699-4631-B6C9-6B2472942D54}" type="sibTrans" cxnId="{05213E1F-2AE9-4C5A-BDC8-40D9D102456F}">
      <dgm:prSet/>
      <dgm:spPr/>
      <dgm:t>
        <a:bodyPr/>
        <a:lstStyle/>
        <a:p>
          <a:endParaRPr lang="ru-RU"/>
        </a:p>
      </dgm:t>
    </dgm:pt>
    <dgm:pt modelId="{A0A2B2B6-8A2A-4237-A146-7A7F73BE268D}" type="pres">
      <dgm:prSet presAssocID="{B160D8AF-CD43-45F4-A38B-B90675771B7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183ED2-E833-45CC-8B73-C1A159942FDE}" type="pres">
      <dgm:prSet presAssocID="{A6EFC1E5-36E7-4EA2-B2F5-55B22CDEA7C3}" presName="composite" presStyleCnt="0"/>
      <dgm:spPr/>
    </dgm:pt>
    <dgm:pt modelId="{F2E6BD13-9088-49D9-B2F3-B44DB8E8ABED}" type="pres">
      <dgm:prSet presAssocID="{A6EFC1E5-36E7-4EA2-B2F5-55B22CDEA7C3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397C6-371E-4F62-936B-D4CB7D83137F}" type="pres">
      <dgm:prSet presAssocID="{A6EFC1E5-36E7-4EA2-B2F5-55B22CDEA7C3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B4FCA8-8DEC-49D2-9A2B-0A4BB7EAF11D}" type="pres">
      <dgm:prSet presAssocID="{00DD0A57-7584-47CD-B2F6-B3D5F459338C}" presName="sp" presStyleCnt="0"/>
      <dgm:spPr/>
    </dgm:pt>
    <dgm:pt modelId="{80ED87E4-610F-4446-8B3E-4DB100D211D6}" type="pres">
      <dgm:prSet presAssocID="{31A9217E-4E04-4C17-8226-9EFCFB66F9F8}" presName="composite" presStyleCnt="0"/>
      <dgm:spPr/>
    </dgm:pt>
    <dgm:pt modelId="{80FA30F2-BFB4-499A-927E-9C44D1B3DEAC}" type="pres">
      <dgm:prSet presAssocID="{31A9217E-4E04-4C17-8226-9EFCFB66F9F8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3416D7-50D8-41C7-85A2-9F187B22034C}" type="pres">
      <dgm:prSet presAssocID="{31A9217E-4E04-4C17-8226-9EFCFB66F9F8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27F197-D3C9-4232-9F19-FB13776D44F6}" type="pres">
      <dgm:prSet presAssocID="{F80A62FE-50E9-4273-9C32-C2DF629084C7}" presName="sp" presStyleCnt="0"/>
      <dgm:spPr/>
    </dgm:pt>
    <dgm:pt modelId="{119DDF4C-96E7-4AAE-8407-D3A5EA47E216}" type="pres">
      <dgm:prSet presAssocID="{8F52486E-BF3A-4388-A93B-E72EAAB3D2C3}" presName="composite" presStyleCnt="0"/>
      <dgm:spPr/>
    </dgm:pt>
    <dgm:pt modelId="{7587CCD4-AD99-4726-8E4E-2BB57550CE3D}" type="pres">
      <dgm:prSet presAssocID="{8F52486E-BF3A-4388-A93B-E72EAAB3D2C3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7F549D-7E90-4940-8718-C14F6F31E469}" type="pres">
      <dgm:prSet presAssocID="{8F52486E-BF3A-4388-A93B-E72EAAB3D2C3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EF27C6-66E0-4B0E-AA32-1D9181556F38}" type="pres">
      <dgm:prSet presAssocID="{16F09AD5-B987-4DB8-A682-E8AE703910E5}" presName="sp" presStyleCnt="0"/>
      <dgm:spPr/>
    </dgm:pt>
    <dgm:pt modelId="{1BDDC22A-D3F9-432E-B4C8-94CCEC824E40}" type="pres">
      <dgm:prSet presAssocID="{184FAF8D-BF07-4F61-A498-78DB499B0BC8}" presName="composite" presStyleCnt="0"/>
      <dgm:spPr/>
    </dgm:pt>
    <dgm:pt modelId="{1030F92B-280E-4D24-939A-325DE562EB09}" type="pres">
      <dgm:prSet presAssocID="{184FAF8D-BF07-4F61-A498-78DB499B0BC8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E29792-A43B-40BB-B0A0-C763239D8FE3}" type="pres">
      <dgm:prSet presAssocID="{184FAF8D-BF07-4F61-A498-78DB499B0BC8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0DFBE6-1E74-45C8-B331-6006F306F899}" type="pres">
      <dgm:prSet presAssocID="{9851F242-1ED5-47D7-BA68-B46D45F049F6}" presName="sp" presStyleCnt="0"/>
      <dgm:spPr/>
    </dgm:pt>
    <dgm:pt modelId="{44CE2F50-1C1E-484A-90BE-B0F8065807EF}" type="pres">
      <dgm:prSet presAssocID="{831AC3FB-261F-45EF-A6F4-1F65BFDE8C17}" presName="composite" presStyleCnt="0"/>
      <dgm:spPr/>
    </dgm:pt>
    <dgm:pt modelId="{74DE26EC-1CCA-4198-B590-417005424601}" type="pres">
      <dgm:prSet presAssocID="{831AC3FB-261F-45EF-A6F4-1F65BFDE8C17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E68BA9-79DE-4AA1-A603-AB6938DBEE85}" type="pres">
      <dgm:prSet presAssocID="{831AC3FB-261F-45EF-A6F4-1F65BFDE8C17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E86384-E485-4E9D-8727-0E713E07B5FE}" type="pres">
      <dgm:prSet presAssocID="{81ED1DEF-3D22-471F-8F5E-1A6BC8EDA185}" presName="sp" presStyleCnt="0"/>
      <dgm:spPr/>
    </dgm:pt>
    <dgm:pt modelId="{D8803917-5351-4F97-852C-AB7DA5573E1B}" type="pres">
      <dgm:prSet presAssocID="{D708A63E-DF61-4A9F-9B4E-C7C655BC354A}" presName="composite" presStyleCnt="0"/>
      <dgm:spPr/>
    </dgm:pt>
    <dgm:pt modelId="{ADEA317A-550F-4B8A-A4B4-07908D769CA4}" type="pres">
      <dgm:prSet presAssocID="{D708A63E-DF61-4A9F-9B4E-C7C655BC354A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D53F5-FDF4-4713-BA5B-7906A3029299}" type="pres">
      <dgm:prSet presAssocID="{D708A63E-DF61-4A9F-9B4E-C7C655BC354A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1C8867-6859-45B1-AC44-E526EA213652}" srcId="{A6EFC1E5-36E7-4EA2-B2F5-55B22CDEA7C3}" destId="{9755A98C-AE94-4FAC-858C-7820B9256005}" srcOrd="0" destOrd="0" parTransId="{FD06A074-621A-46D5-954F-96C3F4572067}" sibTransId="{FF4EAF13-8CF2-4D78-89BE-C9B3A24C9ECA}"/>
    <dgm:cxn modelId="{1363AAAA-D1DB-4B30-AD56-F94564C27CCD}" type="presOf" srcId="{5D0E93FB-17CD-481E-84CE-5CCAF127A156}" destId="{DFE68BA9-79DE-4AA1-A603-AB6938DBEE85}" srcOrd="0" destOrd="0" presId="urn:microsoft.com/office/officeart/2005/8/layout/chevron2"/>
    <dgm:cxn modelId="{4D5F0D1D-1F34-4D10-9A18-3C6006D5023A}" type="presOf" srcId="{8F52486E-BF3A-4388-A93B-E72EAAB3D2C3}" destId="{7587CCD4-AD99-4726-8E4E-2BB57550CE3D}" srcOrd="0" destOrd="0" presId="urn:microsoft.com/office/officeart/2005/8/layout/chevron2"/>
    <dgm:cxn modelId="{43EEBD4C-D408-4A08-B448-B348C5BB322B}" srcId="{B160D8AF-CD43-45F4-A38B-B90675771B71}" destId="{8F52486E-BF3A-4388-A93B-E72EAAB3D2C3}" srcOrd="2" destOrd="0" parTransId="{78A905C8-533C-49C1-A822-61F6BD497FC4}" sibTransId="{16F09AD5-B987-4DB8-A682-E8AE703910E5}"/>
    <dgm:cxn modelId="{F7D84883-40DF-4A41-8B77-56069906A17E}" srcId="{831AC3FB-261F-45EF-A6F4-1F65BFDE8C17}" destId="{5D0E93FB-17CD-481E-84CE-5CCAF127A156}" srcOrd="0" destOrd="0" parTransId="{97D6F6A5-372F-4C9F-8490-CB1A70B7AFA0}" sibTransId="{F98FEC81-6FD9-4CE5-ADBF-A3D5D1C536D1}"/>
    <dgm:cxn modelId="{B0C33866-8344-440D-AC1D-C0DD2CAB9457}" type="presOf" srcId="{D708A63E-DF61-4A9F-9B4E-C7C655BC354A}" destId="{ADEA317A-550F-4B8A-A4B4-07908D769CA4}" srcOrd="0" destOrd="0" presId="urn:microsoft.com/office/officeart/2005/8/layout/chevron2"/>
    <dgm:cxn modelId="{1FB84AAE-4091-4DF4-96F7-B8455D096C80}" srcId="{D708A63E-DF61-4A9F-9B4E-C7C655BC354A}" destId="{9CE5CF47-E518-48C2-85DC-12FE2E361DAC}" srcOrd="0" destOrd="0" parTransId="{034FDBCB-E119-4593-93FF-F7E0B6353AB9}" sibTransId="{8300EA84-D9E6-464C-8A55-BA8768F6DDB8}"/>
    <dgm:cxn modelId="{1CFF8362-7B11-4265-A7D1-0E148101B74F}" type="presOf" srcId="{9CE5CF47-E518-48C2-85DC-12FE2E361DAC}" destId="{204D53F5-FDF4-4713-BA5B-7906A3029299}" srcOrd="0" destOrd="0" presId="urn:microsoft.com/office/officeart/2005/8/layout/chevron2"/>
    <dgm:cxn modelId="{16A34724-9DDE-49E7-9C4E-98D82E4B216A}" srcId="{B160D8AF-CD43-45F4-A38B-B90675771B71}" destId="{184FAF8D-BF07-4F61-A498-78DB499B0BC8}" srcOrd="3" destOrd="0" parTransId="{CBDAB7F0-BCAB-49A0-815F-5A281BD732A4}" sibTransId="{9851F242-1ED5-47D7-BA68-B46D45F049F6}"/>
    <dgm:cxn modelId="{F4F3E2CE-1F1F-4682-A327-3563C3E97F28}" type="presOf" srcId="{CE387203-F362-40F2-8234-88303CAA1AD3}" destId="{543416D7-50D8-41C7-85A2-9F187B22034C}" srcOrd="0" destOrd="0" presId="urn:microsoft.com/office/officeart/2005/8/layout/chevron2"/>
    <dgm:cxn modelId="{83DBDC3D-EDDB-4129-975A-83E97819E372}" type="presOf" srcId="{A6EFC1E5-36E7-4EA2-B2F5-55B22CDEA7C3}" destId="{F2E6BD13-9088-49D9-B2F3-B44DB8E8ABED}" srcOrd="0" destOrd="0" presId="urn:microsoft.com/office/officeart/2005/8/layout/chevron2"/>
    <dgm:cxn modelId="{05213E1F-2AE9-4C5A-BDC8-40D9D102456F}" srcId="{184FAF8D-BF07-4F61-A498-78DB499B0BC8}" destId="{0571BE02-980B-4227-950B-BFF768BD08BD}" srcOrd="0" destOrd="0" parTransId="{44B02A41-B7EB-44C8-A988-830B1C9F858E}" sibTransId="{9B792F7C-5699-4631-B6C9-6B2472942D54}"/>
    <dgm:cxn modelId="{FBE897EA-AA2D-4BEF-912E-98CA95F2C8B9}" type="presOf" srcId="{184FAF8D-BF07-4F61-A498-78DB499B0BC8}" destId="{1030F92B-280E-4D24-939A-325DE562EB09}" srcOrd="0" destOrd="0" presId="urn:microsoft.com/office/officeart/2005/8/layout/chevron2"/>
    <dgm:cxn modelId="{17033A28-A504-43B9-999B-B298721F55A1}" type="presOf" srcId="{831AC3FB-261F-45EF-A6F4-1F65BFDE8C17}" destId="{74DE26EC-1CCA-4198-B590-417005424601}" srcOrd="0" destOrd="0" presId="urn:microsoft.com/office/officeart/2005/8/layout/chevron2"/>
    <dgm:cxn modelId="{A1277BD3-3981-47EB-B6F6-88BF99F130A5}" type="presOf" srcId="{B160D8AF-CD43-45F4-A38B-B90675771B71}" destId="{A0A2B2B6-8A2A-4237-A146-7A7F73BE268D}" srcOrd="0" destOrd="0" presId="urn:microsoft.com/office/officeart/2005/8/layout/chevron2"/>
    <dgm:cxn modelId="{52B358C6-720C-4E29-A0EF-2BE1F0E23F0F}" srcId="{B160D8AF-CD43-45F4-A38B-B90675771B71}" destId="{831AC3FB-261F-45EF-A6F4-1F65BFDE8C17}" srcOrd="4" destOrd="0" parTransId="{DAFC2366-45DA-40E5-A27F-7D1442420494}" sibTransId="{81ED1DEF-3D22-471F-8F5E-1A6BC8EDA185}"/>
    <dgm:cxn modelId="{7A2F03E8-C1B0-47B7-B1C5-94201C5915B1}" srcId="{8F52486E-BF3A-4388-A93B-E72EAAB3D2C3}" destId="{1378B643-02E0-466D-AF6E-DE503F591621}" srcOrd="0" destOrd="0" parTransId="{CE00CE85-125E-4E28-B661-4175F2AF46C6}" sibTransId="{8D78381B-5296-4EA0-93F1-7CE35D12C1C3}"/>
    <dgm:cxn modelId="{BA5FD300-C995-4A70-816C-B8322BF0A9C2}" srcId="{B160D8AF-CD43-45F4-A38B-B90675771B71}" destId="{31A9217E-4E04-4C17-8226-9EFCFB66F9F8}" srcOrd="1" destOrd="0" parTransId="{B62BF23D-0A80-4A68-996C-C333751E3562}" sibTransId="{F80A62FE-50E9-4273-9C32-C2DF629084C7}"/>
    <dgm:cxn modelId="{5699B5F8-C0D4-4E94-9B95-155B805C4BA3}" srcId="{B160D8AF-CD43-45F4-A38B-B90675771B71}" destId="{A6EFC1E5-36E7-4EA2-B2F5-55B22CDEA7C3}" srcOrd="0" destOrd="0" parTransId="{2DDCB785-E17E-4747-95C0-B8A1FEBC4EA4}" sibTransId="{00DD0A57-7584-47CD-B2F6-B3D5F459338C}"/>
    <dgm:cxn modelId="{70FDA9EC-4865-4C71-B369-3844856149A4}" type="presOf" srcId="{1378B643-02E0-466D-AF6E-DE503F591621}" destId="{F37F549D-7E90-4940-8718-C14F6F31E469}" srcOrd="0" destOrd="0" presId="urn:microsoft.com/office/officeart/2005/8/layout/chevron2"/>
    <dgm:cxn modelId="{668B49B0-61AB-43A2-A3B3-0EF3F96843D9}" srcId="{31A9217E-4E04-4C17-8226-9EFCFB66F9F8}" destId="{CE387203-F362-40F2-8234-88303CAA1AD3}" srcOrd="0" destOrd="0" parTransId="{2D39BFED-D72D-4786-9CAB-BFCD5C019C8E}" sibTransId="{111B0774-1AD8-4C01-9B29-6071F11D0E99}"/>
    <dgm:cxn modelId="{60DF18FA-82AC-4D83-8085-AD298232470A}" type="presOf" srcId="{9755A98C-AE94-4FAC-858C-7820B9256005}" destId="{622397C6-371E-4F62-936B-D4CB7D83137F}" srcOrd="0" destOrd="0" presId="urn:microsoft.com/office/officeart/2005/8/layout/chevron2"/>
    <dgm:cxn modelId="{EDFDB471-A86C-48D7-90C7-E99295B0A55B}" type="presOf" srcId="{0571BE02-980B-4227-950B-BFF768BD08BD}" destId="{B2E29792-A43B-40BB-B0A0-C763239D8FE3}" srcOrd="0" destOrd="0" presId="urn:microsoft.com/office/officeart/2005/8/layout/chevron2"/>
    <dgm:cxn modelId="{A288357D-F2EC-42BD-990D-FB2FD53C5924}" type="presOf" srcId="{31A9217E-4E04-4C17-8226-9EFCFB66F9F8}" destId="{80FA30F2-BFB4-499A-927E-9C44D1B3DEAC}" srcOrd="0" destOrd="0" presId="urn:microsoft.com/office/officeart/2005/8/layout/chevron2"/>
    <dgm:cxn modelId="{1BD73417-C96C-411C-B7CD-4FD9B84EEB8C}" srcId="{B160D8AF-CD43-45F4-A38B-B90675771B71}" destId="{D708A63E-DF61-4A9F-9B4E-C7C655BC354A}" srcOrd="5" destOrd="0" parTransId="{48629CAB-2E12-4159-A83D-651BE689FBE9}" sibTransId="{2999A191-11D9-41B7-9358-1E02563609E4}"/>
    <dgm:cxn modelId="{3942EDD1-4529-4D4F-8FB5-D6D20292F40E}" type="presParOf" srcId="{A0A2B2B6-8A2A-4237-A146-7A7F73BE268D}" destId="{FE183ED2-E833-45CC-8B73-C1A159942FDE}" srcOrd="0" destOrd="0" presId="urn:microsoft.com/office/officeart/2005/8/layout/chevron2"/>
    <dgm:cxn modelId="{C932F3A0-4C6D-4AF3-BF90-661A68F66949}" type="presParOf" srcId="{FE183ED2-E833-45CC-8B73-C1A159942FDE}" destId="{F2E6BD13-9088-49D9-B2F3-B44DB8E8ABED}" srcOrd="0" destOrd="0" presId="urn:microsoft.com/office/officeart/2005/8/layout/chevron2"/>
    <dgm:cxn modelId="{5F5AFF67-5E9E-44FB-8959-168EB9E4EAFB}" type="presParOf" srcId="{FE183ED2-E833-45CC-8B73-C1A159942FDE}" destId="{622397C6-371E-4F62-936B-D4CB7D83137F}" srcOrd="1" destOrd="0" presId="urn:microsoft.com/office/officeart/2005/8/layout/chevron2"/>
    <dgm:cxn modelId="{1B023B03-05B4-4AE3-BB23-70F0F18DB443}" type="presParOf" srcId="{A0A2B2B6-8A2A-4237-A146-7A7F73BE268D}" destId="{58B4FCA8-8DEC-49D2-9A2B-0A4BB7EAF11D}" srcOrd="1" destOrd="0" presId="urn:microsoft.com/office/officeart/2005/8/layout/chevron2"/>
    <dgm:cxn modelId="{11283D23-EEB5-4B40-B351-A0AC95C6536F}" type="presParOf" srcId="{A0A2B2B6-8A2A-4237-A146-7A7F73BE268D}" destId="{80ED87E4-610F-4446-8B3E-4DB100D211D6}" srcOrd="2" destOrd="0" presId="urn:microsoft.com/office/officeart/2005/8/layout/chevron2"/>
    <dgm:cxn modelId="{88B5278D-494D-48C8-83EB-CC0FC9BE44D7}" type="presParOf" srcId="{80ED87E4-610F-4446-8B3E-4DB100D211D6}" destId="{80FA30F2-BFB4-499A-927E-9C44D1B3DEAC}" srcOrd="0" destOrd="0" presId="urn:microsoft.com/office/officeart/2005/8/layout/chevron2"/>
    <dgm:cxn modelId="{7BCA03D0-07C6-4E4C-A2BD-52C59B2D5FE0}" type="presParOf" srcId="{80ED87E4-610F-4446-8B3E-4DB100D211D6}" destId="{543416D7-50D8-41C7-85A2-9F187B22034C}" srcOrd="1" destOrd="0" presId="urn:microsoft.com/office/officeart/2005/8/layout/chevron2"/>
    <dgm:cxn modelId="{C3F77EAC-874B-4964-B7D0-010E86EF8FE7}" type="presParOf" srcId="{A0A2B2B6-8A2A-4237-A146-7A7F73BE268D}" destId="{2C27F197-D3C9-4232-9F19-FB13776D44F6}" srcOrd="3" destOrd="0" presId="urn:microsoft.com/office/officeart/2005/8/layout/chevron2"/>
    <dgm:cxn modelId="{6B7290B5-1FF1-4114-B0E6-041968EB3D88}" type="presParOf" srcId="{A0A2B2B6-8A2A-4237-A146-7A7F73BE268D}" destId="{119DDF4C-96E7-4AAE-8407-D3A5EA47E216}" srcOrd="4" destOrd="0" presId="urn:microsoft.com/office/officeart/2005/8/layout/chevron2"/>
    <dgm:cxn modelId="{6EB51D93-8FC1-4874-A4FE-A729747DAE3E}" type="presParOf" srcId="{119DDF4C-96E7-4AAE-8407-D3A5EA47E216}" destId="{7587CCD4-AD99-4726-8E4E-2BB57550CE3D}" srcOrd="0" destOrd="0" presId="urn:microsoft.com/office/officeart/2005/8/layout/chevron2"/>
    <dgm:cxn modelId="{BA4C2B42-FB63-48C0-B565-1219F196506D}" type="presParOf" srcId="{119DDF4C-96E7-4AAE-8407-D3A5EA47E216}" destId="{F37F549D-7E90-4940-8718-C14F6F31E469}" srcOrd="1" destOrd="0" presId="urn:microsoft.com/office/officeart/2005/8/layout/chevron2"/>
    <dgm:cxn modelId="{1273F13A-84F6-425C-80C5-5B4E21C97EEC}" type="presParOf" srcId="{A0A2B2B6-8A2A-4237-A146-7A7F73BE268D}" destId="{CBEF27C6-66E0-4B0E-AA32-1D9181556F38}" srcOrd="5" destOrd="0" presId="urn:microsoft.com/office/officeart/2005/8/layout/chevron2"/>
    <dgm:cxn modelId="{8C2831FE-6596-492F-B4F9-D3712D8011D4}" type="presParOf" srcId="{A0A2B2B6-8A2A-4237-A146-7A7F73BE268D}" destId="{1BDDC22A-D3F9-432E-B4C8-94CCEC824E40}" srcOrd="6" destOrd="0" presId="urn:microsoft.com/office/officeart/2005/8/layout/chevron2"/>
    <dgm:cxn modelId="{96BD04CB-AB72-473A-854B-27C4FE150CE7}" type="presParOf" srcId="{1BDDC22A-D3F9-432E-B4C8-94CCEC824E40}" destId="{1030F92B-280E-4D24-939A-325DE562EB09}" srcOrd="0" destOrd="0" presId="urn:microsoft.com/office/officeart/2005/8/layout/chevron2"/>
    <dgm:cxn modelId="{B9A4E6D0-93AC-42E8-8B85-3888DB4E2306}" type="presParOf" srcId="{1BDDC22A-D3F9-432E-B4C8-94CCEC824E40}" destId="{B2E29792-A43B-40BB-B0A0-C763239D8FE3}" srcOrd="1" destOrd="0" presId="urn:microsoft.com/office/officeart/2005/8/layout/chevron2"/>
    <dgm:cxn modelId="{E2ADFF84-C185-420C-B750-0793E41FB188}" type="presParOf" srcId="{A0A2B2B6-8A2A-4237-A146-7A7F73BE268D}" destId="{520DFBE6-1E74-45C8-B331-6006F306F899}" srcOrd="7" destOrd="0" presId="urn:microsoft.com/office/officeart/2005/8/layout/chevron2"/>
    <dgm:cxn modelId="{57E2770A-B873-41C5-9FD4-40703A135E36}" type="presParOf" srcId="{A0A2B2B6-8A2A-4237-A146-7A7F73BE268D}" destId="{44CE2F50-1C1E-484A-90BE-B0F8065807EF}" srcOrd="8" destOrd="0" presId="urn:microsoft.com/office/officeart/2005/8/layout/chevron2"/>
    <dgm:cxn modelId="{AB3DC4F0-01F5-4402-A2DD-5D467EC62F9D}" type="presParOf" srcId="{44CE2F50-1C1E-484A-90BE-B0F8065807EF}" destId="{74DE26EC-1CCA-4198-B590-417005424601}" srcOrd="0" destOrd="0" presId="urn:microsoft.com/office/officeart/2005/8/layout/chevron2"/>
    <dgm:cxn modelId="{C1365B4A-3A79-4AC0-828E-BEF36B93CD1A}" type="presParOf" srcId="{44CE2F50-1C1E-484A-90BE-B0F8065807EF}" destId="{DFE68BA9-79DE-4AA1-A603-AB6938DBEE85}" srcOrd="1" destOrd="0" presId="urn:microsoft.com/office/officeart/2005/8/layout/chevron2"/>
    <dgm:cxn modelId="{C46936E3-905B-4CCC-B7B9-01C156A90CBE}" type="presParOf" srcId="{A0A2B2B6-8A2A-4237-A146-7A7F73BE268D}" destId="{33E86384-E485-4E9D-8727-0E713E07B5FE}" srcOrd="9" destOrd="0" presId="urn:microsoft.com/office/officeart/2005/8/layout/chevron2"/>
    <dgm:cxn modelId="{1955D6A5-BF79-45CD-98E4-ACE6BB7677AC}" type="presParOf" srcId="{A0A2B2B6-8A2A-4237-A146-7A7F73BE268D}" destId="{D8803917-5351-4F97-852C-AB7DA5573E1B}" srcOrd="10" destOrd="0" presId="urn:microsoft.com/office/officeart/2005/8/layout/chevron2"/>
    <dgm:cxn modelId="{3493DDD2-1033-4290-9652-B69FCA5C1EC5}" type="presParOf" srcId="{D8803917-5351-4F97-852C-AB7DA5573E1B}" destId="{ADEA317A-550F-4B8A-A4B4-07908D769CA4}" srcOrd="0" destOrd="0" presId="urn:microsoft.com/office/officeart/2005/8/layout/chevron2"/>
    <dgm:cxn modelId="{D6933C24-F0EC-47F0-B8C9-2EAE8ADA8938}" type="presParOf" srcId="{D8803917-5351-4F97-852C-AB7DA5573E1B}" destId="{204D53F5-FDF4-4713-BA5B-7906A302929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160D8AF-CD43-45F4-A38B-B90675771B7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EFC1E5-36E7-4EA2-B2F5-55B22CDEA7C3}">
      <dgm:prSet phldrT="[Текст]"/>
      <dgm:spPr/>
      <dgm:t>
        <a:bodyPr/>
        <a:lstStyle/>
        <a:p>
          <a:r>
            <a:rPr lang="ru-RU" dirty="0"/>
            <a:t>2,56%</a:t>
          </a:r>
        </a:p>
      </dgm:t>
    </dgm:pt>
    <dgm:pt modelId="{2DDCB785-E17E-4747-95C0-B8A1FEBC4EA4}" type="parTrans" cxnId="{5699B5F8-C0D4-4E94-9B95-155B805C4BA3}">
      <dgm:prSet/>
      <dgm:spPr/>
      <dgm:t>
        <a:bodyPr/>
        <a:lstStyle/>
        <a:p>
          <a:endParaRPr lang="ru-RU"/>
        </a:p>
      </dgm:t>
    </dgm:pt>
    <dgm:pt modelId="{00DD0A57-7584-47CD-B2F6-B3D5F459338C}" type="sibTrans" cxnId="{5699B5F8-C0D4-4E94-9B95-155B805C4BA3}">
      <dgm:prSet/>
      <dgm:spPr/>
      <dgm:t>
        <a:bodyPr/>
        <a:lstStyle/>
        <a:p>
          <a:endParaRPr lang="ru-RU"/>
        </a:p>
      </dgm:t>
    </dgm:pt>
    <dgm:pt modelId="{9755A98C-AE94-4FAC-858C-7820B9256005}">
      <dgm:prSet phldrT="[Текст]"/>
      <dgm:spPr/>
      <dgm:t>
        <a:bodyPr/>
        <a:lstStyle/>
        <a:p>
          <a:r>
            <a:rPr lang="ru-RU" dirty="0"/>
            <a:t>СПб ГБПОУ «Кронштадтский лицей»</a:t>
          </a:r>
        </a:p>
      </dgm:t>
    </dgm:pt>
    <dgm:pt modelId="{FD06A074-621A-46D5-954F-96C3F4572067}" type="parTrans" cxnId="{831C8867-6859-45B1-AC44-E526EA213652}">
      <dgm:prSet/>
      <dgm:spPr/>
      <dgm:t>
        <a:bodyPr/>
        <a:lstStyle/>
        <a:p>
          <a:endParaRPr lang="ru-RU"/>
        </a:p>
      </dgm:t>
    </dgm:pt>
    <dgm:pt modelId="{FF4EAF13-8CF2-4D78-89BE-C9B3A24C9ECA}" type="sibTrans" cxnId="{831C8867-6859-45B1-AC44-E526EA213652}">
      <dgm:prSet/>
      <dgm:spPr/>
      <dgm:t>
        <a:bodyPr/>
        <a:lstStyle/>
        <a:p>
          <a:endParaRPr lang="ru-RU"/>
        </a:p>
      </dgm:t>
    </dgm:pt>
    <dgm:pt modelId="{831AC3FB-261F-45EF-A6F4-1F65BFDE8C17}">
      <dgm:prSet phldrT="[Текст]"/>
      <dgm:spPr/>
      <dgm:t>
        <a:bodyPr/>
        <a:lstStyle/>
        <a:p>
          <a:r>
            <a:rPr lang="ru-RU" dirty="0"/>
            <a:t>0,48%</a:t>
          </a:r>
        </a:p>
      </dgm:t>
    </dgm:pt>
    <dgm:pt modelId="{DAFC2366-45DA-40E5-A27F-7D1442420494}" type="parTrans" cxnId="{52B358C6-720C-4E29-A0EF-2BE1F0E23F0F}">
      <dgm:prSet/>
      <dgm:spPr/>
      <dgm:t>
        <a:bodyPr/>
        <a:lstStyle/>
        <a:p>
          <a:endParaRPr lang="ru-RU"/>
        </a:p>
      </dgm:t>
    </dgm:pt>
    <dgm:pt modelId="{81ED1DEF-3D22-471F-8F5E-1A6BC8EDA185}" type="sibTrans" cxnId="{52B358C6-720C-4E29-A0EF-2BE1F0E23F0F}">
      <dgm:prSet/>
      <dgm:spPr/>
      <dgm:t>
        <a:bodyPr/>
        <a:lstStyle/>
        <a:p>
          <a:endParaRPr lang="ru-RU"/>
        </a:p>
      </dgm:t>
    </dgm:pt>
    <dgm:pt modelId="{5D0E93FB-17CD-481E-84CE-5CCAF127A156}">
      <dgm:prSet phldrT="[Текст]"/>
      <dgm:spPr/>
      <dgm:t>
        <a:bodyPr/>
        <a:lstStyle/>
        <a:p>
          <a:r>
            <a:rPr lang="ru-RU" dirty="0"/>
            <a:t>ГБПОУ «Педагогический колледж № 4 Санкт-Петербург»</a:t>
          </a:r>
        </a:p>
      </dgm:t>
    </dgm:pt>
    <dgm:pt modelId="{97D6F6A5-372F-4C9F-8490-CB1A70B7AFA0}" type="parTrans" cxnId="{F7D84883-40DF-4A41-8B77-56069906A17E}">
      <dgm:prSet/>
      <dgm:spPr/>
      <dgm:t>
        <a:bodyPr/>
        <a:lstStyle/>
        <a:p>
          <a:endParaRPr lang="ru-RU"/>
        </a:p>
      </dgm:t>
    </dgm:pt>
    <dgm:pt modelId="{F98FEC81-6FD9-4CE5-ADBF-A3D5D1C536D1}" type="sibTrans" cxnId="{F7D84883-40DF-4A41-8B77-56069906A17E}">
      <dgm:prSet/>
      <dgm:spPr/>
      <dgm:t>
        <a:bodyPr/>
        <a:lstStyle/>
        <a:p>
          <a:endParaRPr lang="ru-RU"/>
        </a:p>
      </dgm:t>
    </dgm:pt>
    <dgm:pt modelId="{D708A63E-DF61-4A9F-9B4E-C7C655BC354A}">
      <dgm:prSet phldrT="[Текст]"/>
      <dgm:spPr/>
      <dgm:t>
        <a:bodyPr/>
        <a:lstStyle/>
        <a:p>
          <a:r>
            <a:rPr lang="ru-RU" dirty="0"/>
            <a:t>0%</a:t>
          </a:r>
        </a:p>
      </dgm:t>
    </dgm:pt>
    <dgm:pt modelId="{48629CAB-2E12-4159-A83D-651BE689FBE9}" type="parTrans" cxnId="{1BD73417-C96C-411C-B7CD-4FD9B84EEB8C}">
      <dgm:prSet/>
      <dgm:spPr/>
      <dgm:t>
        <a:bodyPr/>
        <a:lstStyle/>
        <a:p>
          <a:endParaRPr lang="ru-RU"/>
        </a:p>
      </dgm:t>
    </dgm:pt>
    <dgm:pt modelId="{2999A191-11D9-41B7-9358-1E02563609E4}" type="sibTrans" cxnId="{1BD73417-C96C-411C-B7CD-4FD9B84EEB8C}">
      <dgm:prSet/>
      <dgm:spPr/>
      <dgm:t>
        <a:bodyPr/>
        <a:lstStyle/>
        <a:p>
          <a:endParaRPr lang="ru-RU"/>
        </a:p>
      </dgm:t>
    </dgm:pt>
    <dgm:pt modelId="{9CE5CF47-E518-48C2-85DC-12FE2E361DAC}">
      <dgm:prSet phldrT="[Текст]"/>
      <dgm:spPr/>
      <dgm:t>
        <a:bodyPr/>
        <a:lstStyle/>
        <a:p>
          <a:r>
            <a:rPr lang="ru-RU" dirty="0"/>
            <a:t>СПб ГБПОУ «Педагогический колледж № 8»</a:t>
          </a:r>
        </a:p>
      </dgm:t>
    </dgm:pt>
    <dgm:pt modelId="{034FDBCB-E119-4593-93FF-F7E0B6353AB9}" type="parTrans" cxnId="{1FB84AAE-4091-4DF4-96F7-B8455D096C80}">
      <dgm:prSet/>
      <dgm:spPr/>
      <dgm:t>
        <a:bodyPr/>
        <a:lstStyle/>
        <a:p>
          <a:endParaRPr lang="ru-RU"/>
        </a:p>
      </dgm:t>
    </dgm:pt>
    <dgm:pt modelId="{8300EA84-D9E6-464C-8A55-BA8768F6DDB8}" type="sibTrans" cxnId="{1FB84AAE-4091-4DF4-96F7-B8455D096C80}">
      <dgm:prSet/>
      <dgm:spPr/>
      <dgm:t>
        <a:bodyPr/>
        <a:lstStyle/>
        <a:p>
          <a:endParaRPr lang="ru-RU"/>
        </a:p>
      </dgm:t>
    </dgm:pt>
    <dgm:pt modelId="{31A9217E-4E04-4C17-8226-9EFCFB66F9F8}">
      <dgm:prSet/>
      <dgm:spPr/>
      <dgm:t>
        <a:bodyPr/>
        <a:lstStyle/>
        <a:p>
          <a:r>
            <a:rPr lang="ru-RU" dirty="0"/>
            <a:t>2,58%</a:t>
          </a:r>
        </a:p>
      </dgm:t>
    </dgm:pt>
    <dgm:pt modelId="{B62BF23D-0A80-4A68-996C-C333751E3562}" type="parTrans" cxnId="{BA5FD300-C995-4A70-816C-B8322BF0A9C2}">
      <dgm:prSet/>
      <dgm:spPr/>
      <dgm:t>
        <a:bodyPr/>
        <a:lstStyle/>
        <a:p>
          <a:endParaRPr lang="ru-RU"/>
        </a:p>
      </dgm:t>
    </dgm:pt>
    <dgm:pt modelId="{F80A62FE-50E9-4273-9C32-C2DF629084C7}" type="sibTrans" cxnId="{BA5FD300-C995-4A70-816C-B8322BF0A9C2}">
      <dgm:prSet/>
      <dgm:spPr/>
      <dgm:t>
        <a:bodyPr/>
        <a:lstStyle/>
        <a:p>
          <a:endParaRPr lang="ru-RU"/>
        </a:p>
      </dgm:t>
    </dgm:pt>
    <dgm:pt modelId="{8F52486E-BF3A-4388-A93B-E72EAAB3D2C3}">
      <dgm:prSet/>
      <dgm:spPr/>
      <dgm:t>
        <a:bodyPr/>
        <a:lstStyle/>
        <a:p>
          <a:r>
            <a:rPr lang="ru-RU" dirty="0"/>
            <a:t>1,38%</a:t>
          </a:r>
        </a:p>
      </dgm:t>
    </dgm:pt>
    <dgm:pt modelId="{78A905C8-533C-49C1-A822-61F6BD497FC4}" type="parTrans" cxnId="{43EEBD4C-D408-4A08-B448-B348C5BB322B}">
      <dgm:prSet/>
      <dgm:spPr/>
      <dgm:t>
        <a:bodyPr/>
        <a:lstStyle/>
        <a:p>
          <a:endParaRPr lang="ru-RU"/>
        </a:p>
      </dgm:t>
    </dgm:pt>
    <dgm:pt modelId="{16F09AD5-B987-4DB8-A682-E8AE703910E5}" type="sibTrans" cxnId="{43EEBD4C-D408-4A08-B448-B348C5BB322B}">
      <dgm:prSet/>
      <dgm:spPr/>
      <dgm:t>
        <a:bodyPr/>
        <a:lstStyle/>
        <a:p>
          <a:endParaRPr lang="ru-RU"/>
        </a:p>
      </dgm:t>
    </dgm:pt>
    <dgm:pt modelId="{184FAF8D-BF07-4F61-A498-78DB499B0BC8}">
      <dgm:prSet/>
      <dgm:spPr/>
      <dgm:t>
        <a:bodyPr/>
        <a:lstStyle/>
        <a:p>
          <a:r>
            <a:rPr lang="ru-RU" dirty="0"/>
            <a:t>0,59%</a:t>
          </a:r>
        </a:p>
      </dgm:t>
    </dgm:pt>
    <dgm:pt modelId="{CBDAB7F0-BCAB-49A0-815F-5A281BD732A4}" type="parTrans" cxnId="{16A34724-9DDE-49E7-9C4E-98D82E4B216A}">
      <dgm:prSet/>
      <dgm:spPr/>
      <dgm:t>
        <a:bodyPr/>
        <a:lstStyle/>
        <a:p>
          <a:endParaRPr lang="ru-RU"/>
        </a:p>
      </dgm:t>
    </dgm:pt>
    <dgm:pt modelId="{9851F242-1ED5-47D7-BA68-B46D45F049F6}" type="sibTrans" cxnId="{16A34724-9DDE-49E7-9C4E-98D82E4B216A}">
      <dgm:prSet/>
      <dgm:spPr/>
      <dgm:t>
        <a:bodyPr/>
        <a:lstStyle/>
        <a:p>
          <a:endParaRPr lang="ru-RU"/>
        </a:p>
      </dgm:t>
    </dgm:pt>
    <dgm:pt modelId="{CE387203-F362-40F2-8234-88303CAA1AD3}">
      <dgm:prSet/>
      <dgm:spPr/>
      <dgm:t>
        <a:bodyPr/>
        <a:lstStyle/>
        <a:p>
          <a:r>
            <a:rPr lang="ru-RU" dirty="0"/>
            <a:t>СПб ГБПОУ «Сестрорецкий лицей имени С.И. Мосина»</a:t>
          </a:r>
        </a:p>
      </dgm:t>
    </dgm:pt>
    <dgm:pt modelId="{2D39BFED-D72D-4786-9CAB-BFCD5C019C8E}" type="parTrans" cxnId="{668B49B0-61AB-43A2-A3B3-0EF3F96843D9}">
      <dgm:prSet/>
      <dgm:spPr/>
      <dgm:t>
        <a:bodyPr/>
        <a:lstStyle/>
        <a:p>
          <a:endParaRPr lang="ru-RU"/>
        </a:p>
      </dgm:t>
    </dgm:pt>
    <dgm:pt modelId="{111B0774-1AD8-4C01-9B29-6071F11D0E99}" type="sibTrans" cxnId="{668B49B0-61AB-43A2-A3B3-0EF3F96843D9}">
      <dgm:prSet/>
      <dgm:spPr/>
      <dgm:t>
        <a:bodyPr/>
        <a:lstStyle/>
        <a:p>
          <a:endParaRPr lang="ru-RU"/>
        </a:p>
      </dgm:t>
    </dgm:pt>
    <dgm:pt modelId="{1378B643-02E0-466D-AF6E-DE503F591621}">
      <dgm:prSet/>
      <dgm:spPr/>
      <dgm:t>
        <a:bodyPr/>
        <a:lstStyle/>
        <a:p>
          <a:r>
            <a:rPr lang="ru-RU" dirty="0"/>
            <a:t>ГБПОУ «Санкт-Петербургский технический колледж»</a:t>
          </a:r>
        </a:p>
      </dgm:t>
    </dgm:pt>
    <dgm:pt modelId="{CE00CE85-125E-4E28-B661-4175F2AF46C6}" type="parTrans" cxnId="{7A2F03E8-C1B0-47B7-B1C5-94201C5915B1}">
      <dgm:prSet/>
      <dgm:spPr/>
      <dgm:t>
        <a:bodyPr/>
        <a:lstStyle/>
        <a:p>
          <a:endParaRPr lang="ru-RU"/>
        </a:p>
      </dgm:t>
    </dgm:pt>
    <dgm:pt modelId="{8D78381B-5296-4EA0-93F1-7CE35D12C1C3}" type="sibTrans" cxnId="{7A2F03E8-C1B0-47B7-B1C5-94201C5915B1}">
      <dgm:prSet/>
      <dgm:spPr/>
      <dgm:t>
        <a:bodyPr/>
        <a:lstStyle/>
        <a:p>
          <a:endParaRPr lang="ru-RU"/>
        </a:p>
      </dgm:t>
    </dgm:pt>
    <dgm:pt modelId="{0571BE02-980B-4227-950B-BFF768BD08BD}">
      <dgm:prSet/>
      <dgm:spPr/>
      <dgm:t>
        <a:bodyPr/>
        <a:lstStyle/>
        <a:p>
          <a:r>
            <a:rPr lang="ru-RU" dirty="0"/>
            <a:t>ГБПОУ педагогический колледж № 1 им. Н.А. Некрасова</a:t>
          </a:r>
          <a:br>
            <a:rPr lang="ru-RU" dirty="0"/>
          </a:br>
          <a:r>
            <a:rPr lang="ru-RU" dirty="0"/>
            <a:t>Санкт-Петербурга</a:t>
          </a:r>
        </a:p>
      </dgm:t>
    </dgm:pt>
    <dgm:pt modelId="{44B02A41-B7EB-44C8-A988-830B1C9F858E}" type="parTrans" cxnId="{05213E1F-2AE9-4C5A-BDC8-40D9D102456F}">
      <dgm:prSet/>
      <dgm:spPr/>
      <dgm:t>
        <a:bodyPr/>
        <a:lstStyle/>
        <a:p>
          <a:endParaRPr lang="ru-RU"/>
        </a:p>
      </dgm:t>
    </dgm:pt>
    <dgm:pt modelId="{9B792F7C-5699-4631-B6C9-6B2472942D54}" type="sibTrans" cxnId="{05213E1F-2AE9-4C5A-BDC8-40D9D102456F}">
      <dgm:prSet/>
      <dgm:spPr/>
      <dgm:t>
        <a:bodyPr/>
        <a:lstStyle/>
        <a:p>
          <a:endParaRPr lang="ru-RU"/>
        </a:p>
      </dgm:t>
    </dgm:pt>
    <dgm:pt modelId="{A0A2B2B6-8A2A-4237-A146-7A7F73BE268D}" type="pres">
      <dgm:prSet presAssocID="{B160D8AF-CD43-45F4-A38B-B90675771B7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183ED2-E833-45CC-8B73-C1A159942FDE}" type="pres">
      <dgm:prSet presAssocID="{A6EFC1E5-36E7-4EA2-B2F5-55B22CDEA7C3}" presName="composite" presStyleCnt="0"/>
      <dgm:spPr/>
    </dgm:pt>
    <dgm:pt modelId="{F2E6BD13-9088-49D9-B2F3-B44DB8E8ABED}" type="pres">
      <dgm:prSet presAssocID="{A6EFC1E5-36E7-4EA2-B2F5-55B22CDEA7C3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397C6-371E-4F62-936B-D4CB7D83137F}" type="pres">
      <dgm:prSet presAssocID="{A6EFC1E5-36E7-4EA2-B2F5-55B22CDEA7C3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B4FCA8-8DEC-49D2-9A2B-0A4BB7EAF11D}" type="pres">
      <dgm:prSet presAssocID="{00DD0A57-7584-47CD-B2F6-B3D5F459338C}" presName="sp" presStyleCnt="0"/>
      <dgm:spPr/>
    </dgm:pt>
    <dgm:pt modelId="{80ED87E4-610F-4446-8B3E-4DB100D211D6}" type="pres">
      <dgm:prSet presAssocID="{31A9217E-4E04-4C17-8226-9EFCFB66F9F8}" presName="composite" presStyleCnt="0"/>
      <dgm:spPr/>
    </dgm:pt>
    <dgm:pt modelId="{80FA30F2-BFB4-499A-927E-9C44D1B3DEAC}" type="pres">
      <dgm:prSet presAssocID="{31A9217E-4E04-4C17-8226-9EFCFB66F9F8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3416D7-50D8-41C7-85A2-9F187B22034C}" type="pres">
      <dgm:prSet presAssocID="{31A9217E-4E04-4C17-8226-9EFCFB66F9F8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27F197-D3C9-4232-9F19-FB13776D44F6}" type="pres">
      <dgm:prSet presAssocID="{F80A62FE-50E9-4273-9C32-C2DF629084C7}" presName="sp" presStyleCnt="0"/>
      <dgm:spPr/>
    </dgm:pt>
    <dgm:pt modelId="{119DDF4C-96E7-4AAE-8407-D3A5EA47E216}" type="pres">
      <dgm:prSet presAssocID="{8F52486E-BF3A-4388-A93B-E72EAAB3D2C3}" presName="composite" presStyleCnt="0"/>
      <dgm:spPr/>
    </dgm:pt>
    <dgm:pt modelId="{7587CCD4-AD99-4726-8E4E-2BB57550CE3D}" type="pres">
      <dgm:prSet presAssocID="{8F52486E-BF3A-4388-A93B-E72EAAB3D2C3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7F549D-7E90-4940-8718-C14F6F31E469}" type="pres">
      <dgm:prSet presAssocID="{8F52486E-BF3A-4388-A93B-E72EAAB3D2C3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EF27C6-66E0-4B0E-AA32-1D9181556F38}" type="pres">
      <dgm:prSet presAssocID="{16F09AD5-B987-4DB8-A682-E8AE703910E5}" presName="sp" presStyleCnt="0"/>
      <dgm:spPr/>
    </dgm:pt>
    <dgm:pt modelId="{1BDDC22A-D3F9-432E-B4C8-94CCEC824E40}" type="pres">
      <dgm:prSet presAssocID="{184FAF8D-BF07-4F61-A498-78DB499B0BC8}" presName="composite" presStyleCnt="0"/>
      <dgm:spPr/>
    </dgm:pt>
    <dgm:pt modelId="{1030F92B-280E-4D24-939A-325DE562EB09}" type="pres">
      <dgm:prSet presAssocID="{184FAF8D-BF07-4F61-A498-78DB499B0BC8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E29792-A43B-40BB-B0A0-C763239D8FE3}" type="pres">
      <dgm:prSet presAssocID="{184FAF8D-BF07-4F61-A498-78DB499B0BC8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0DFBE6-1E74-45C8-B331-6006F306F899}" type="pres">
      <dgm:prSet presAssocID="{9851F242-1ED5-47D7-BA68-B46D45F049F6}" presName="sp" presStyleCnt="0"/>
      <dgm:spPr/>
    </dgm:pt>
    <dgm:pt modelId="{44CE2F50-1C1E-484A-90BE-B0F8065807EF}" type="pres">
      <dgm:prSet presAssocID="{831AC3FB-261F-45EF-A6F4-1F65BFDE8C17}" presName="composite" presStyleCnt="0"/>
      <dgm:spPr/>
    </dgm:pt>
    <dgm:pt modelId="{74DE26EC-1CCA-4198-B590-417005424601}" type="pres">
      <dgm:prSet presAssocID="{831AC3FB-261F-45EF-A6F4-1F65BFDE8C17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E68BA9-79DE-4AA1-A603-AB6938DBEE85}" type="pres">
      <dgm:prSet presAssocID="{831AC3FB-261F-45EF-A6F4-1F65BFDE8C17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E86384-E485-4E9D-8727-0E713E07B5FE}" type="pres">
      <dgm:prSet presAssocID="{81ED1DEF-3D22-471F-8F5E-1A6BC8EDA185}" presName="sp" presStyleCnt="0"/>
      <dgm:spPr/>
    </dgm:pt>
    <dgm:pt modelId="{D8803917-5351-4F97-852C-AB7DA5573E1B}" type="pres">
      <dgm:prSet presAssocID="{D708A63E-DF61-4A9F-9B4E-C7C655BC354A}" presName="composite" presStyleCnt="0"/>
      <dgm:spPr/>
    </dgm:pt>
    <dgm:pt modelId="{ADEA317A-550F-4B8A-A4B4-07908D769CA4}" type="pres">
      <dgm:prSet presAssocID="{D708A63E-DF61-4A9F-9B4E-C7C655BC354A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D53F5-FDF4-4713-BA5B-7906A3029299}" type="pres">
      <dgm:prSet presAssocID="{D708A63E-DF61-4A9F-9B4E-C7C655BC354A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1C8867-6859-45B1-AC44-E526EA213652}" srcId="{A6EFC1E5-36E7-4EA2-B2F5-55B22CDEA7C3}" destId="{9755A98C-AE94-4FAC-858C-7820B9256005}" srcOrd="0" destOrd="0" parTransId="{FD06A074-621A-46D5-954F-96C3F4572067}" sibTransId="{FF4EAF13-8CF2-4D78-89BE-C9B3A24C9ECA}"/>
    <dgm:cxn modelId="{1363AAAA-D1DB-4B30-AD56-F94564C27CCD}" type="presOf" srcId="{5D0E93FB-17CD-481E-84CE-5CCAF127A156}" destId="{DFE68BA9-79DE-4AA1-A603-AB6938DBEE85}" srcOrd="0" destOrd="0" presId="urn:microsoft.com/office/officeart/2005/8/layout/chevron2"/>
    <dgm:cxn modelId="{4D5F0D1D-1F34-4D10-9A18-3C6006D5023A}" type="presOf" srcId="{8F52486E-BF3A-4388-A93B-E72EAAB3D2C3}" destId="{7587CCD4-AD99-4726-8E4E-2BB57550CE3D}" srcOrd="0" destOrd="0" presId="urn:microsoft.com/office/officeart/2005/8/layout/chevron2"/>
    <dgm:cxn modelId="{43EEBD4C-D408-4A08-B448-B348C5BB322B}" srcId="{B160D8AF-CD43-45F4-A38B-B90675771B71}" destId="{8F52486E-BF3A-4388-A93B-E72EAAB3D2C3}" srcOrd="2" destOrd="0" parTransId="{78A905C8-533C-49C1-A822-61F6BD497FC4}" sibTransId="{16F09AD5-B987-4DB8-A682-E8AE703910E5}"/>
    <dgm:cxn modelId="{F7D84883-40DF-4A41-8B77-56069906A17E}" srcId="{831AC3FB-261F-45EF-A6F4-1F65BFDE8C17}" destId="{5D0E93FB-17CD-481E-84CE-5CCAF127A156}" srcOrd="0" destOrd="0" parTransId="{97D6F6A5-372F-4C9F-8490-CB1A70B7AFA0}" sibTransId="{F98FEC81-6FD9-4CE5-ADBF-A3D5D1C536D1}"/>
    <dgm:cxn modelId="{B0C33866-8344-440D-AC1D-C0DD2CAB9457}" type="presOf" srcId="{D708A63E-DF61-4A9F-9B4E-C7C655BC354A}" destId="{ADEA317A-550F-4B8A-A4B4-07908D769CA4}" srcOrd="0" destOrd="0" presId="urn:microsoft.com/office/officeart/2005/8/layout/chevron2"/>
    <dgm:cxn modelId="{1FB84AAE-4091-4DF4-96F7-B8455D096C80}" srcId="{D708A63E-DF61-4A9F-9B4E-C7C655BC354A}" destId="{9CE5CF47-E518-48C2-85DC-12FE2E361DAC}" srcOrd="0" destOrd="0" parTransId="{034FDBCB-E119-4593-93FF-F7E0B6353AB9}" sibTransId="{8300EA84-D9E6-464C-8A55-BA8768F6DDB8}"/>
    <dgm:cxn modelId="{1CFF8362-7B11-4265-A7D1-0E148101B74F}" type="presOf" srcId="{9CE5CF47-E518-48C2-85DC-12FE2E361DAC}" destId="{204D53F5-FDF4-4713-BA5B-7906A3029299}" srcOrd="0" destOrd="0" presId="urn:microsoft.com/office/officeart/2005/8/layout/chevron2"/>
    <dgm:cxn modelId="{16A34724-9DDE-49E7-9C4E-98D82E4B216A}" srcId="{B160D8AF-CD43-45F4-A38B-B90675771B71}" destId="{184FAF8D-BF07-4F61-A498-78DB499B0BC8}" srcOrd="3" destOrd="0" parTransId="{CBDAB7F0-BCAB-49A0-815F-5A281BD732A4}" sibTransId="{9851F242-1ED5-47D7-BA68-B46D45F049F6}"/>
    <dgm:cxn modelId="{F4F3E2CE-1F1F-4682-A327-3563C3E97F28}" type="presOf" srcId="{CE387203-F362-40F2-8234-88303CAA1AD3}" destId="{543416D7-50D8-41C7-85A2-9F187B22034C}" srcOrd="0" destOrd="0" presId="urn:microsoft.com/office/officeart/2005/8/layout/chevron2"/>
    <dgm:cxn modelId="{83DBDC3D-EDDB-4129-975A-83E97819E372}" type="presOf" srcId="{A6EFC1E5-36E7-4EA2-B2F5-55B22CDEA7C3}" destId="{F2E6BD13-9088-49D9-B2F3-B44DB8E8ABED}" srcOrd="0" destOrd="0" presId="urn:microsoft.com/office/officeart/2005/8/layout/chevron2"/>
    <dgm:cxn modelId="{05213E1F-2AE9-4C5A-BDC8-40D9D102456F}" srcId="{184FAF8D-BF07-4F61-A498-78DB499B0BC8}" destId="{0571BE02-980B-4227-950B-BFF768BD08BD}" srcOrd="0" destOrd="0" parTransId="{44B02A41-B7EB-44C8-A988-830B1C9F858E}" sibTransId="{9B792F7C-5699-4631-B6C9-6B2472942D54}"/>
    <dgm:cxn modelId="{FBE897EA-AA2D-4BEF-912E-98CA95F2C8B9}" type="presOf" srcId="{184FAF8D-BF07-4F61-A498-78DB499B0BC8}" destId="{1030F92B-280E-4D24-939A-325DE562EB09}" srcOrd="0" destOrd="0" presId="urn:microsoft.com/office/officeart/2005/8/layout/chevron2"/>
    <dgm:cxn modelId="{17033A28-A504-43B9-999B-B298721F55A1}" type="presOf" srcId="{831AC3FB-261F-45EF-A6F4-1F65BFDE8C17}" destId="{74DE26EC-1CCA-4198-B590-417005424601}" srcOrd="0" destOrd="0" presId="urn:microsoft.com/office/officeart/2005/8/layout/chevron2"/>
    <dgm:cxn modelId="{A1277BD3-3981-47EB-B6F6-88BF99F130A5}" type="presOf" srcId="{B160D8AF-CD43-45F4-A38B-B90675771B71}" destId="{A0A2B2B6-8A2A-4237-A146-7A7F73BE268D}" srcOrd="0" destOrd="0" presId="urn:microsoft.com/office/officeart/2005/8/layout/chevron2"/>
    <dgm:cxn modelId="{52B358C6-720C-4E29-A0EF-2BE1F0E23F0F}" srcId="{B160D8AF-CD43-45F4-A38B-B90675771B71}" destId="{831AC3FB-261F-45EF-A6F4-1F65BFDE8C17}" srcOrd="4" destOrd="0" parTransId="{DAFC2366-45DA-40E5-A27F-7D1442420494}" sibTransId="{81ED1DEF-3D22-471F-8F5E-1A6BC8EDA185}"/>
    <dgm:cxn modelId="{7A2F03E8-C1B0-47B7-B1C5-94201C5915B1}" srcId="{8F52486E-BF3A-4388-A93B-E72EAAB3D2C3}" destId="{1378B643-02E0-466D-AF6E-DE503F591621}" srcOrd="0" destOrd="0" parTransId="{CE00CE85-125E-4E28-B661-4175F2AF46C6}" sibTransId="{8D78381B-5296-4EA0-93F1-7CE35D12C1C3}"/>
    <dgm:cxn modelId="{BA5FD300-C995-4A70-816C-B8322BF0A9C2}" srcId="{B160D8AF-CD43-45F4-A38B-B90675771B71}" destId="{31A9217E-4E04-4C17-8226-9EFCFB66F9F8}" srcOrd="1" destOrd="0" parTransId="{B62BF23D-0A80-4A68-996C-C333751E3562}" sibTransId="{F80A62FE-50E9-4273-9C32-C2DF629084C7}"/>
    <dgm:cxn modelId="{5699B5F8-C0D4-4E94-9B95-155B805C4BA3}" srcId="{B160D8AF-CD43-45F4-A38B-B90675771B71}" destId="{A6EFC1E5-36E7-4EA2-B2F5-55B22CDEA7C3}" srcOrd="0" destOrd="0" parTransId="{2DDCB785-E17E-4747-95C0-B8A1FEBC4EA4}" sibTransId="{00DD0A57-7584-47CD-B2F6-B3D5F459338C}"/>
    <dgm:cxn modelId="{70FDA9EC-4865-4C71-B369-3844856149A4}" type="presOf" srcId="{1378B643-02E0-466D-AF6E-DE503F591621}" destId="{F37F549D-7E90-4940-8718-C14F6F31E469}" srcOrd="0" destOrd="0" presId="urn:microsoft.com/office/officeart/2005/8/layout/chevron2"/>
    <dgm:cxn modelId="{668B49B0-61AB-43A2-A3B3-0EF3F96843D9}" srcId="{31A9217E-4E04-4C17-8226-9EFCFB66F9F8}" destId="{CE387203-F362-40F2-8234-88303CAA1AD3}" srcOrd="0" destOrd="0" parTransId="{2D39BFED-D72D-4786-9CAB-BFCD5C019C8E}" sibTransId="{111B0774-1AD8-4C01-9B29-6071F11D0E99}"/>
    <dgm:cxn modelId="{60DF18FA-82AC-4D83-8085-AD298232470A}" type="presOf" srcId="{9755A98C-AE94-4FAC-858C-7820B9256005}" destId="{622397C6-371E-4F62-936B-D4CB7D83137F}" srcOrd="0" destOrd="0" presId="urn:microsoft.com/office/officeart/2005/8/layout/chevron2"/>
    <dgm:cxn modelId="{EDFDB471-A86C-48D7-90C7-E99295B0A55B}" type="presOf" srcId="{0571BE02-980B-4227-950B-BFF768BD08BD}" destId="{B2E29792-A43B-40BB-B0A0-C763239D8FE3}" srcOrd="0" destOrd="0" presId="urn:microsoft.com/office/officeart/2005/8/layout/chevron2"/>
    <dgm:cxn modelId="{A288357D-F2EC-42BD-990D-FB2FD53C5924}" type="presOf" srcId="{31A9217E-4E04-4C17-8226-9EFCFB66F9F8}" destId="{80FA30F2-BFB4-499A-927E-9C44D1B3DEAC}" srcOrd="0" destOrd="0" presId="urn:microsoft.com/office/officeart/2005/8/layout/chevron2"/>
    <dgm:cxn modelId="{1BD73417-C96C-411C-B7CD-4FD9B84EEB8C}" srcId="{B160D8AF-CD43-45F4-A38B-B90675771B71}" destId="{D708A63E-DF61-4A9F-9B4E-C7C655BC354A}" srcOrd="5" destOrd="0" parTransId="{48629CAB-2E12-4159-A83D-651BE689FBE9}" sibTransId="{2999A191-11D9-41B7-9358-1E02563609E4}"/>
    <dgm:cxn modelId="{3942EDD1-4529-4D4F-8FB5-D6D20292F40E}" type="presParOf" srcId="{A0A2B2B6-8A2A-4237-A146-7A7F73BE268D}" destId="{FE183ED2-E833-45CC-8B73-C1A159942FDE}" srcOrd="0" destOrd="0" presId="urn:microsoft.com/office/officeart/2005/8/layout/chevron2"/>
    <dgm:cxn modelId="{C932F3A0-4C6D-4AF3-BF90-661A68F66949}" type="presParOf" srcId="{FE183ED2-E833-45CC-8B73-C1A159942FDE}" destId="{F2E6BD13-9088-49D9-B2F3-B44DB8E8ABED}" srcOrd="0" destOrd="0" presId="urn:microsoft.com/office/officeart/2005/8/layout/chevron2"/>
    <dgm:cxn modelId="{5F5AFF67-5E9E-44FB-8959-168EB9E4EAFB}" type="presParOf" srcId="{FE183ED2-E833-45CC-8B73-C1A159942FDE}" destId="{622397C6-371E-4F62-936B-D4CB7D83137F}" srcOrd="1" destOrd="0" presId="urn:microsoft.com/office/officeart/2005/8/layout/chevron2"/>
    <dgm:cxn modelId="{1B023B03-05B4-4AE3-BB23-70F0F18DB443}" type="presParOf" srcId="{A0A2B2B6-8A2A-4237-A146-7A7F73BE268D}" destId="{58B4FCA8-8DEC-49D2-9A2B-0A4BB7EAF11D}" srcOrd="1" destOrd="0" presId="urn:microsoft.com/office/officeart/2005/8/layout/chevron2"/>
    <dgm:cxn modelId="{11283D23-EEB5-4B40-B351-A0AC95C6536F}" type="presParOf" srcId="{A0A2B2B6-8A2A-4237-A146-7A7F73BE268D}" destId="{80ED87E4-610F-4446-8B3E-4DB100D211D6}" srcOrd="2" destOrd="0" presId="urn:microsoft.com/office/officeart/2005/8/layout/chevron2"/>
    <dgm:cxn modelId="{88B5278D-494D-48C8-83EB-CC0FC9BE44D7}" type="presParOf" srcId="{80ED87E4-610F-4446-8B3E-4DB100D211D6}" destId="{80FA30F2-BFB4-499A-927E-9C44D1B3DEAC}" srcOrd="0" destOrd="0" presId="urn:microsoft.com/office/officeart/2005/8/layout/chevron2"/>
    <dgm:cxn modelId="{7BCA03D0-07C6-4E4C-A2BD-52C59B2D5FE0}" type="presParOf" srcId="{80ED87E4-610F-4446-8B3E-4DB100D211D6}" destId="{543416D7-50D8-41C7-85A2-9F187B22034C}" srcOrd="1" destOrd="0" presId="urn:microsoft.com/office/officeart/2005/8/layout/chevron2"/>
    <dgm:cxn modelId="{C3F77EAC-874B-4964-B7D0-010E86EF8FE7}" type="presParOf" srcId="{A0A2B2B6-8A2A-4237-A146-7A7F73BE268D}" destId="{2C27F197-D3C9-4232-9F19-FB13776D44F6}" srcOrd="3" destOrd="0" presId="urn:microsoft.com/office/officeart/2005/8/layout/chevron2"/>
    <dgm:cxn modelId="{6B7290B5-1FF1-4114-B0E6-041968EB3D88}" type="presParOf" srcId="{A0A2B2B6-8A2A-4237-A146-7A7F73BE268D}" destId="{119DDF4C-96E7-4AAE-8407-D3A5EA47E216}" srcOrd="4" destOrd="0" presId="urn:microsoft.com/office/officeart/2005/8/layout/chevron2"/>
    <dgm:cxn modelId="{6EB51D93-8FC1-4874-A4FE-A729747DAE3E}" type="presParOf" srcId="{119DDF4C-96E7-4AAE-8407-D3A5EA47E216}" destId="{7587CCD4-AD99-4726-8E4E-2BB57550CE3D}" srcOrd="0" destOrd="0" presId="urn:microsoft.com/office/officeart/2005/8/layout/chevron2"/>
    <dgm:cxn modelId="{BA4C2B42-FB63-48C0-B565-1219F196506D}" type="presParOf" srcId="{119DDF4C-96E7-4AAE-8407-D3A5EA47E216}" destId="{F37F549D-7E90-4940-8718-C14F6F31E469}" srcOrd="1" destOrd="0" presId="urn:microsoft.com/office/officeart/2005/8/layout/chevron2"/>
    <dgm:cxn modelId="{1273F13A-84F6-425C-80C5-5B4E21C97EEC}" type="presParOf" srcId="{A0A2B2B6-8A2A-4237-A146-7A7F73BE268D}" destId="{CBEF27C6-66E0-4B0E-AA32-1D9181556F38}" srcOrd="5" destOrd="0" presId="urn:microsoft.com/office/officeart/2005/8/layout/chevron2"/>
    <dgm:cxn modelId="{8C2831FE-6596-492F-B4F9-D3712D8011D4}" type="presParOf" srcId="{A0A2B2B6-8A2A-4237-A146-7A7F73BE268D}" destId="{1BDDC22A-D3F9-432E-B4C8-94CCEC824E40}" srcOrd="6" destOrd="0" presId="urn:microsoft.com/office/officeart/2005/8/layout/chevron2"/>
    <dgm:cxn modelId="{96BD04CB-AB72-473A-854B-27C4FE150CE7}" type="presParOf" srcId="{1BDDC22A-D3F9-432E-B4C8-94CCEC824E40}" destId="{1030F92B-280E-4D24-939A-325DE562EB09}" srcOrd="0" destOrd="0" presId="urn:microsoft.com/office/officeart/2005/8/layout/chevron2"/>
    <dgm:cxn modelId="{B9A4E6D0-93AC-42E8-8B85-3888DB4E2306}" type="presParOf" srcId="{1BDDC22A-D3F9-432E-B4C8-94CCEC824E40}" destId="{B2E29792-A43B-40BB-B0A0-C763239D8FE3}" srcOrd="1" destOrd="0" presId="urn:microsoft.com/office/officeart/2005/8/layout/chevron2"/>
    <dgm:cxn modelId="{E2ADFF84-C185-420C-B750-0793E41FB188}" type="presParOf" srcId="{A0A2B2B6-8A2A-4237-A146-7A7F73BE268D}" destId="{520DFBE6-1E74-45C8-B331-6006F306F899}" srcOrd="7" destOrd="0" presId="urn:microsoft.com/office/officeart/2005/8/layout/chevron2"/>
    <dgm:cxn modelId="{57E2770A-B873-41C5-9FD4-40703A135E36}" type="presParOf" srcId="{A0A2B2B6-8A2A-4237-A146-7A7F73BE268D}" destId="{44CE2F50-1C1E-484A-90BE-B0F8065807EF}" srcOrd="8" destOrd="0" presId="urn:microsoft.com/office/officeart/2005/8/layout/chevron2"/>
    <dgm:cxn modelId="{AB3DC4F0-01F5-4402-A2DD-5D467EC62F9D}" type="presParOf" srcId="{44CE2F50-1C1E-484A-90BE-B0F8065807EF}" destId="{74DE26EC-1CCA-4198-B590-417005424601}" srcOrd="0" destOrd="0" presId="urn:microsoft.com/office/officeart/2005/8/layout/chevron2"/>
    <dgm:cxn modelId="{C1365B4A-3A79-4AC0-828E-BEF36B93CD1A}" type="presParOf" srcId="{44CE2F50-1C1E-484A-90BE-B0F8065807EF}" destId="{DFE68BA9-79DE-4AA1-A603-AB6938DBEE85}" srcOrd="1" destOrd="0" presId="urn:microsoft.com/office/officeart/2005/8/layout/chevron2"/>
    <dgm:cxn modelId="{C46936E3-905B-4CCC-B7B9-01C156A90CBE}" type="presParOf" srcId="{A0A2B2B6-8A2A-4237-A146-7A7F73BE268D}" destId="{33E86384-E485-4E9D-8727-0E713E07B5FE}" srcOrd="9" destOrd="0" presId="urn:microsoft.com/office/officeart/2005/8/layout/chevron2"/>
    <dgm:cxn modelId="{1955D6A5-BF79-45CD-98E4-ACE6BB7677AC}" type="presParOf" srcId="{A0A2B2B6-8A2A-4237-A146-7A7F73BE268D}" destId="{D8803917-5351-4F97-852C-AB7DA5573E1B}" srcOrd="10" destOrd="0" presId="urn:microsoft.com/office/officeart/2005/8/layout/chevron2"/>
    <dgm:cxn modelId="{3493DDD2-1033-4290-9652-B69FCA5C1EC5}" type="presParOf" srcId="{D8803917-5351-4F97-852C-AB7DA5573E1B}" destId="{ADEA317A-550F-4B8A-A4B4-07908D769CA4}" srcOrd="0" destOrd="0" presId="urn:microsoft.com/office/officeart/2005/8/layout/chevron2"/>
    <dgm:cxn modelId="{D6933C24-F0EC-47F0-B8C9-2EAE8ADA8938}" type="presParOf" srcId="{D8803917-5351-4F97-852C-AB7DA5573E1B}" destId="{204D53F5-FDF4-4713-BA5B-7906A302929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A6B0B-B0B6-4B0A-BEB0-598CF2A44F5C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0F70C-E149-4AC3-BE8C-4D90094E3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671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23478"/>
            <a:ext cx="6552728" cy="4215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0"/>
          </p:nvPr>
        </p:nvSpPr>
        <p:spPr>
          <a:xfrm>
            <a:off x="1043608" y="915566"/>
            <a:ext cx="7272337" cy="2663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29967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14724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28502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3338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 userDrawn="1"/>
        </p:nvSpPr>
        <p:spPr>
          <a:xfrm>
            <a:off x="10577" y="699542"/>
            <a:ext cx="9133423" cy="4443958"/>
          </a:xfrm>
          <a:prstGeom prst="rect">
            <a:avLst/>
          </a:prstGeom>
          <a:solidFill>
            <a:srgbClr val="DAEFFE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Заголовок 18"/>
          <p:cNvSpPr>
            <a:spLocks noGrp="1"/>
          </p:cNvSpPr>
          <p:nvPr>
            <p:ph type="title" hasCustomPrompt="1"/>
          </p:nvPr>
        </p:nvSpPr>
        <p:spPr>
          <a:xfrm>
            <a:off x="1259632" y="15732"/>
            <a:ext cx="6696744" cy="6838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>
                <a:solidFill>
                  <a:schemeClr val="bg1"/>
                </a:solidFill>
                <a:effectLst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/>
              <a:t>Образец текста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1187450" y="1347788"/>
            <a:ext cx="7129463" cy="23034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63678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1" y="123479"/>
            <a:ext cx="6552728" cy="4215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0"/>
          </p:nvPr>
        </p:nvSpPr>
        <p:spPr>
          <a:xfrm>
            <a:off x="1043609" y="915567"/>
            <a:ext cx="7272337" cy="2663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73033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microsoft.com/office/2007/relationships/hdphoto" Target="../media/hdphoto1.wdp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CA8FC"/>
            </a:gs>
            <a:gs pos="2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 userDrawn="1"/>
        </p:nvSpPr>
        <p:spPr>
          <a:xfrm>
            <a:off x="10577" y="699542"/>
            <a:ext cx="9133423" cy="4443958"/>
          </a:xfrm>
          <a:prstGeom prst="rect">
            <a:avLst/>
          </a:prstGeom>
          <a:solidFill>
            <a:srgbClr val="DAEFFE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1386952" y="38737"/>
            <a:ext cx="6310769" cy="660805"/>
          </a:xfrm>
          <a:prstGeom prst="rect">
            <a:avLst/>
          </a:prstGeom>
          <a:solidFill>
            <a:srgbClr val="299AF7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/>
          </a:p>
        </p:txBody>
      </p:sp>
      <p:pic>
        <p:nvPicPr>
          <p:cNvPr id="15" name="Picture 5" descr="H:\логотип\logo_appo-03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1" y="15732"/>
            <a:ext cx="1080118" cy="6003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:\логотип\низ_лого1.png"/>
          <p:cNvPicPr>
            <a:picLocks noChangeAspect="1" noChangeArrowheads="1"/>
          </p:cNvPicPr>
          <p:nvPr userDrawn="1"/>
        </p:nvPicPr>
        <p:blipFill rotWithShape="1"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9000"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  <a14:imgEffect>
                      <a14:brightnessContrast bright="1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04" b="-1"/>
          <a:stretch/>
        </p:blipFill>
        <p:spPr bwMode="auto">
          <a:xfrm>
            <a:off x="0" y="4118965"/>
            <a:ext cx="9144000" cy="110803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Рисунок 17" descr="Сертификат_лого.png"/>
          <p:cNvPicPr>
            <a:picLocks noChangeAspect="1"/>
          </p:cNvPicPr>
          <p:nvPr userDrawn="1"/>
        </p:nvPicPr>
        <p:blipFill>
          <a:blip r:embed="rId11" cstate="print"/>
          <a:srcRect l="14634" r="12194"/>
          <a:stretch>
            <a:fillRect/>
          </a:stretch>
        </p:blipFill>
        <p:spPr>
          <a:xfrm>
            <a:off x="7956376" y="156891"/>
            <a:ext cx="1086111" cy="4562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-111852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3756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8" r:id="rId2"/>
    <p:sldLayoutId id="2147483669" r:id="rId3"/>
    <p:sldLayoutId id="2147483670" r:id="rId4"/>
    <p:sldLayoutId id="2147483649" r:id="rId5"/>
    <p:sldLayoutId id="2147483671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FA46ADB3-267D-413A-82A9-8BE6C8BC3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792" y="147241"/>
            <a:ext cx="1872208" cy="552301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31640" y="0"/>
            <a:ext cx="6552728" cy="699542"/>
          </a:xfrm>
        </p:spPr>
        <p:txBody>
          <a:bodyPr>
            <a:normAutofit fontScale="90000"/>
          </a:bodyPr>
          <a:lstStyle/>
          <a:p>
            <a:r>
              <a:rPr lang="ru-RU" sz="1300" dirty="0"/>
              <a:t>Государственное бюджетное учреждение  дополнительного профессионального образования </a:t>
            </a:r>
            <a:br>
              <a:rPr lang="ru-RU" sz="1300" dirty="0"/>
            </a:br>
            <a:r>
              <a:rPr lang="ru-RU" sz="1800" dirty="0"/>
              <a:t>Санкт-Петербургская академия </a:t>
            </a:r>
            <a:br>
              <a:rPr lang="ru-RU" sz="1800" dirty="0"/>
            </a:br>
            <a:r>
              <a:rPr lang="ru-RU" sz="1800" dirty="0"/>
              <a:t>постдипломного педагогического образования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0"/>
          </p:nvPr>
        </p:nvSpPr>
        <p:spPr>
          <a:xfrm>
            <a:off x="1043608" y="915566"/>
            <a:ext cx="7272337" cy="331236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2800" b="1" dirty="0"/>
              <a:t>Аналитический отчет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по результатам социально-психологического тестирования обучающихся образовательных учреждений Санкт-Петербурга, находящихся в ведении Комитета по образованию и администраций районов Санкт-Петербурга, на предмет раннего выявления незаконного потребления наркотических средств и психотропных веществ </a:t>
            </a:r>
            <a:br>
              <a:rPr lang="ru-RU" sz="2800" b="1" dirty="0"/>
            </a:br>
            <a:r>
              <a:rPr lang="ru-RU" sz="2800" b="1" dirty="0"/>
              <a:t>в 2018 году</a:t>
            </a:r>
            <a:r>
              <a:rPr lang="ru-RU" sz="2800" dirty="0">
                <a:solidFill>
                  <a:srgbClr val="FEFFFF"/>
                </a:solidFill>
              </a:rPr>
              <a:t/>
            </a:r>
            <a:br>
              <a:rPr lang="ru-RU" sz="2800" dirty="0">
                <a:solidFill>
                  <a:srgbClr val="FEFFFF"/>
                </a:solidFill>
              </a:rPr>
            </a:br>
            <a:endParaRPr lang="ru-RU" sz="2800" b="1" dirty="0"/>
          </a:p>
          <a:p>
            <a:pPr marL="0" indent="0" algn="ctr">
              <a:buNone/>
            </a:pPr>
            <a:endParaRPr lang="ru-RU" sz="2800" b="1" dirty="0"/>
          </a:p>
          <a:p>
            <a:pPr marL="0" indent="0" algn="ctr">
              <a:buNone/>
            </a:pP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val="2972774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F9938D-D4FB-41BB-8C5B-C3C3C73AE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23479"/>
            <a:ext cx="7198568" cy="421555"/>
          </a:xfrm>
        </p:spPr>
        <p:txBody>
          <a:bodyPr>
            <a:noAutofit/>
          </a:bodyPr>
          <a:lstStyle/>
          <a:p>
            <a:pPr algn="ctr"/>
            <a:r>
              <a:rPr lang="ru-RU" sz="1500" dirty="0">
                <a:solidFill>
                  <a:schemeClr val="tx1"/>
                </a:solidFill>
                <a:effectLst/>
              </a:rPr>
              <a:t>Обучающиеся ГПОУ Санкт-Петербурга группы высокого социального риска, 2018</a:t>
            </a:r>
            <a:r>
              <a:rPr lang="ru-RU" sz="1800" dirty="0">
                <a:solidFill>
                  <a:schemeClr val="tx1"/>
                </a:solidFill>
                <a:effectLst/>
              </a:rPr>
              <a:t/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endParaRPr lang="ru-RU" sz="18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xmlns="" id="{0DD22F9E-7980-4054-8F82-1E48D5958AB2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824595221"/>
              </p:ext>
            </p:extLst>
          </p:nvPr>
        </p:nvGraphicFramePr>
        <p:xfrm>
          <a:off x="107504" y="843558"/>
          <a:ext cx="864096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4870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4">
            <a:extLst>
              <a:ext uri="{FF2B5EF4-FFF2-40B4-BE49-F238E27FC236}">
                <a16:creationId xmlns:a16="http://schemas.microsoft.com/office/drawing/2014/main" xmlns="" id="{A680FDB9-692C-4BD8-839D-4946582F3527}"/>
              </a:ext>
            </a:extLst>
          </p:cNvPr>
          <p:cNvSpPr txBox="1">
            <a:spLocks/>
          </p:cNvSpPr>
          <p:nvPr/>
        </p:nvSpPr>
        <p:spPr>
          <a:xfrm>
            <a:off x="1043608" y="915566"/>
            <a:ext cx="7272337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39875" y="1307942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63AA852-A3FD-4692-9840-86A01F093105}"/>
              </a:ext>
            </a:extLst>
          </p:cNvPr>
          <p:cNvSpPr/>
          <p:nvPr/>
        </p:nvSpPr>
        <p:spPr>
          <a:xfrm>
            <a:off x="1539875" y="0"/>
            <a:ext cx="50838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Обучающиеся ГПОУ Санкт-Петербурга группы высокого социального риска, 2018</a:t>
            </a:r>
          </a:p>
        </p:txBody>
      </p:sp>
      <p:graphicFrame>
        <p:nvGraphicFramePr>
          <p:cNvPr id="8" name="Объект 2">
            <a:extLst>
              <a:ext uri="{FF2B5EF4-FFF2-40B4-BE49-F238E27FC236}">
                <a16:creationId xmlns:a16="http://schemas.microsoft.com/office/drawing/2014/main" xmlns="" id="{3326C23B-8A1B-47DD-9D19-CB818C65FF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4319661"/>
              </p:ext>
            </p:extLst>
          </p:nvPr>
        </p:nvGraphicFramePr>
        <p:xfrm>
          <a:off x="179512" y="913638"/>
          <a:ext cx="8784976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4107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4">
            <a:extLst>
              <a:ext uri="{FF2B5EF4-FFF2-40B4-BE49-F238E27FC236}">
                <a16:creationId xmlns:a16="http://schemas.microsoft.com/office/drawing/2014/main" xmlns="" id="{A680FDB9-692C-4BD8-839D-4946582F3527}"/>
              </a:ext>
            </a:extLst>
          </p:cNvPr>
          <p:cNvSpPr txBox="1">
            <a:spLocks/>
          </p:cNvSpPr>
          <p:nvPr/>
        </p:nvSpPr>
        <p:spPr>
          <a:xfrm>
            <a:off x="1043608" y="915566"/>
            <a:ext cx="7272337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39875" y="1307942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63AA852-A3FD-4692-9840-86A01F093105}"/>
              </a:ext>
            </a:extLst>
          </p:cNvPr>
          <p:cNvSpPr/>
          <p:nvPr/>
        </p:nvSpPr>
        <p:spPr>
          <a:xfrm>
            <a:off x="1539875" y="0"/>
            <a:ext cx="50838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Обучающиеся ГПОУ Санкт-Петербурга группы высокого социального риска, 2018</a:t>
            </a:r>
          </a:p>
        </p:txBody>
      </p:sp>
      <p:graphicFrame>
        <p:nvGraphicFramePr>
          <p:cNvPr id="11" name="Объект 2">
            <a:extLst>
              <a:ext uri="{FF2B5EF4-FFF2-40B4-BE49-F238E27FC236}">
                <a16:creationId xmlns:a16="http://schemas.microsoft.com/office/drawing/2014/main" xmlns="" id="{FBC6057A-83C0-4518-A301-ABF5BC6425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7008998"/>
              </p:ext>
            </p:extLst>
          </p:nvPr>
        </p:nvGraphicFramePr>
        <p:xfrm>
          <a:off x="195670" y="915566"/>
          <a:ext cx="840877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822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4">
            <a:extLst>
              <a:ext uri="{FF2B5EF4-FFF2-40B4-BE49-F238E27FC236}">
                <a16:creationId xmlns:a16="http://schemas.microsoft.com/office/drawing/2014/main" xmlns="" id="{A680FDB9-692C-4BD8-839D-4946582F3527}"/>
              </a:ext>
            </a:extLst>
          </p:cNvPr>
          <p:cNvSpPr txBox="1">
            <a:spLocks/>
          </p:cNvSpPr>
          <p:nvPr/>
        </p:nvSpPr>
        <p:spPr>
          <a:xfrm>
            <a:off x="1043608" y="915566"/>
            <a:ext cx="7272337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39875" y="1307942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63AA852-A3FD-4692-9840-86A01F093105}"/>
              </a:ext>
            </a:extLst>
          </p:cNvPr>
          <p:cNvSpPr/>
          <p:nvPr/>
        </p:nvSpPr>
        <p:spPr>
          <a:xfrm>
            <a:off x="1539875" y="0"/>
            <a:ext cx="50838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Обучающиеся ГПОУ Санкт-Петербурга группы высокого социального риска, 2018</a:t>
            </a:r>
          </a:p>
        </p:txBody>
      </p:sp>
      <p:graphicFrame>
        <p:nvGraphicFramePr>
          <p:cNvPr id="7" name="Объект 2">
            <a:extLst>
              <a:ext uri="{FF2B5EF4-FFF2-40B4-BE49-F238E27FC236}">
                <a16:creationId xmlns:a16="http://schemas.microsoft.com/office/drawing/2014/main" xmlns="" id="{9E6FEEEF-6DB4-40AA-A276-646516F665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9978492"/>
              </p:ext>
            </p:extLst>
          </p:nvPr>
        </p:nvGraphicFramePr>
        <p:xfrm>
          <a:off x="277855" y="902533"/>
          <a:ext cx="8588290" cy="4304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1390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4">
            <a:extLst>
              <a:ext uri="{FF2B5EF4-FFF2-40B4-BE49-F238E27FC236}">
                <a16:creationId xmlns:a16="http://schemas.microsoft.com/office/drawing/2014/main" xmlns="" id="{A680FDB9-692C-4BD8-839D-4946582F3527}"/>
              </a:ext>
            </a:extLst>
          </p:cNvPr>
          <p:cNvSpPr txBox="1">
            <a:spLocks/>
          </p:cNvSpPr>
          <p:nvPr/>
        </p:nvSpPr>
        <p:spPr>
          <a:xfrm>
            <a:off x="1043608" y="915566"/>
            <a:ext cx="7272337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39875" y="1307942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957CC3EF-17C7-40AD-90B6-C94DF8878E7F}"/>
              </a:ext>
            </a:extLst>
          </p:cNvPr>
          <p:cNvSpPr/>
          <p:nvPr/>
        </p:nvSpPr>
        <p:spPr>
          <a:xfrm>
            <a:off x="1428161" y="162769"/>
            <a:ext cx="6287678" cy="506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Не выявлено группы высокого социального риска</a:t>
            </a:r>
          </a:p>
          <a:p>
            <a:pPr algn="ctr"/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E83C68D-8AAE-4F2C-9E34-0172311DD6A6}"/>
              </a:ext>
            </a:extLst>
          </p:cNvPr>
          <p:cNvSpPr/>
          <p:nvPr/>
        </p:nvSpPr>
        <p:spPr>
          <a:xfrm>
            <a:off x="674477" y="1150168"/>
            <a:ext cx="717003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/>
              <a:t>СПб ГБПОУ «Электромеханический техникум железнодорожного транспорта им. А.С. Суханова»,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/>
              <a:t>СПб ГБПОУ «Художественно-профессиональный лицей Санкт-Петербурга»,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/>
              <a:t>СПб ГБПОУ «Оптико-механический лицей»,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/>
              <a:t>СПб ГБПОУ «Педагогический колледж № 8»,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/>
              <a:t>СПб ГБПОУ «Колледж кулинарного мастерства»,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/>
              <a:t>СПб ГБПОУ «Садово-архитектурный колледж»</a:t>
            </a:r>
          </a:p>
        </p:txBody>
      </p:sp>
    </p:spTree>
    <p:extLst>
      <p:ext uri="{BB962C8B-B14F-4D97-AF65-F5344CB8AC3E}">
        <p14:creationId xmlns:p14="http://schemas.microsoft.com/office/powerpoint/2010/main" val="926110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4">
            <a:extLst>
              <a:ext uri="{FF2B5EF4-FFF2-40B4-BE49-F238E27FC236}">
                <a16:creationId xmlns:a16="http://schemas.microsoft.com/office/drawing/2014/main" xmlns="" id="{A680FDB9-692C-4BD8-839D-4946582F3527}"/>
              </a:ext>
            </a:extLst>
          </p:cNvPr>
          <p:cNvSpPr txBox="1">
            <a:spLocks/>
          </p:cNvSpPr>
          <p:nvPr/>
        </p:nvSpPr>
        <p:spPr>
          <a:xfrm>
            <a:off x="1043608" y="915566"/>
            <a:ext cx="7272337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39875" y="1307942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957CC3EF-17C7-40AD-90B6-C94DF8878E7F}"/>
              </a:ext>
            </a:extLst>
          </p:cNvPr>
          <p:cNvSpPr/>
          <p:nvPr/>
        </p:nvSpPr>
        <p:spPr>
          <a:xfrm>
            <a:off x="1428161" y="162768"/>
            <a:ext cx="6287678" cy="7527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Наибольшее количество обучающихся группы высокого социального риска</a:t>
            </a:r>
          </a:p>
          <a:p>
            <a:pPr algn="ctr"/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E83C68D-8AAE-4F2C-9E34-0172311DD6A6}"/>
              </a:ext>
            </a:extLst>
          </p:cNvPr>
          <p:cNvSpPr/>
          <p:nvPr/>
        </p:nvSpPr>
        <p:spPr>
          <a:xfrm>
            <a:off x="607014" y="1540725"/>
            <a:ext cx="792997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400" dirty="0"/>
              <a:t>СПб ГБПОУ «Индустриально-судостроительный лицей» (3,75%),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400" dirty="0"/>
              <a:t>СПб ГБПОУ «Колледж Пищевых технологий» (3,35%),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400" dirty="0"/>
              <a:t>СПб ГБПОУ «Колледж Водных ресурсов» (3,14%),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400" dirty="0"/>
              <a:t>СПб ГБПОУ «Колледж Петербургской моды» (3,13%).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78937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F9938D-D4FB-41BB-8C5B-C3C3C73AE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23479"/>
            <a:ext cx="7198568" cy="421555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chemeClr val="tx1"/>
                </a:solidFill>
                <a:effectLst/>
              </a:rPr>
              <a:t>Показатель «Уровень контроля свободного времени со стороны родителей», %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endParaRPr lang="ru-RU" sz="18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xmlns="" id="{6D9DAA71-4BC7-4873-B15E-43391CEAAE8B}"/>
              </a:ext>
            </a:extLst>
          </p:cNvPr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964845" y="1450576"/>
          <a:ext cx="7103723" cy="14081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6467">
                  <a:extLst>
                    <a:ext uri="{9D8B030D-6E8A-4147-A177-3AD203B41FA5}">
                      <a16:colId xmlns:a16="http://schemas.microsoft.com/office/drawing/2014/main" xmlns="" val="3212548553"/>
                    </a:ext>
                  </a:extLst>
                </a:gridCol>
                <a:gridCol w="2324339">
                  <a:extLst>
                    <a:ext uri="{9D8B030D-6E8A-4147-A177-3AD203B41FA5}">
                      <a16:colId xmlns:a16="http://schemas.microsoft.com/office/drawing/2014/main" xmlns="" val="717044513"/>
                    </a:ext>
                  </a:extLst>
                </a:gridCol>
                <a:gridCol w="2322917">
                  <a:extLst>
                    <a:ext uri="{9D8B030D-6E8A-4147-A177-3AD203B41FA5}">
                      <a16:colId xmlns:a16="http://schemas.microsoft.com/office/drawing/2014/main" xmlns="" val="1165889930"/>
                    </a:ext>
                  </a:extLst>
                </a:gridCol>
              </a:tblGrid>
              <a:tr h="469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ПОУ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Педколледжи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extLst>
                  <a:ext uri="{0D108BD9-81ED-4DB2-BD59-A6C34878D82A}">
                    <a16:rowId xmlns:a16="http://schemas.microsoft.com/office/drawing/2014/main" xmlns="" val="1314367245"/>
                  </a:ext>
                </a:extLst>
              </a:tr>
              <a:tr h="469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Почти всегда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70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72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extLst>
                  <a:ext uri="{0D108BD9-81ED-4DB2-BD59-A6C34878D82A}">
                    <a16:rowId xmlns:a16="http://schemas.microsoft.com/office/drawing/2014/main" xmlns="" val="1241062558"/>
                  </a:ext>
                </a:extLst>
              </a:tr>
              <a:tr h="469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Почти никогда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4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3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extLst>
                  <a:ext uri="{0D108BD9-81ED-4DB2-BD59-A6C34878D82A}">
                    <a16:rowId xmlns:a16="http://schemas.microsoft.com/office/drawing/2014/main" xmlns="" val="567621114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D5F3CEA-1031-4376-9871-1434790A89A9}"/>
              </a:ext>
            </a:extLst>
          </p:cNvPr>
          <p:cNvSpPr/>
          <p:nvPr/>
        </p:nvSpPr>
        <p:spPr>
          <a:xfrm>
            <a:off x="685801" y="1035473"/>
            <a:ext cx="795236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Знают ли Ваши родители (законные представители), где Вы проводите свободное время?</a:t>
            </a:r>
            <a:r>
              <a:rPr lang="ru-RU" sz="15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500" i="1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05C6F73A-BB8B-41C5-9C46-83A801BEF628}"/>
              </a:ext>
            </a:extLst>
          </p:cNvPr>
          <p:cNvSpPr txBox="1">
            <a:spLocks/>
          </p:cNvSpPr>
          <p:nvPr/>
        </p:nvSpPr>
        <p:spPr>
          <a:xfrm>
            <a:off x="641449" y="3061233"/>
            <a:ext cx="7750514" cy="4215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68580" tIns="34290" rIns="68580" bIns="3429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67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dirty="0">
                <a:solidFill>
                  <a:schemeClr val="tx1"/>
                </a:solidFill>
                <a:effectLst/>
              </a:rPr>
              <a:t>Показатель «Стиль родительского воспитания (гиперпротекция)», %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endParaRPr lang="ru-RU" sz="18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28BA4BEB-6E49-48A4-936A-6F86BCD11A0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64845" y="3742718"/>
          <a:ext cx="7103723" cy="989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3137">
                  <a:extLst>
                    <a:ext uri="{9D8B030D-6E8A-4147-A177-3AD203B41FA5}">
                      <a16:colId xmlns:a16="http://schemas.microsoft.com/office/drawing/2014/main" xmlns="" val="2591110805"/>
                    </a:ext>
                  </a:extLst>
                </a:gridCol>
                <a:gridCol w="1957786">
                  <a:extLst>
                    <a:ext uri="{9D8B030D-6E8A-4147-A177-3AD203B41FA5}">
                      <a16:colId xmlns:a16="http://schemas.microsoft.com/office/drawing/2014/main" xmlns="" val="3569357390"/>
                    </a:ext>
                  </a:extLst>
                </a:gridCol>
                <a:gridCol w="2862800">
                  <a:extLst>
                    <a:ext uri="{9D8B030D-6E8A-4147-A177-3AD203B41FA5}">
                      <a16:colId xmlns:a16="http://schemas.microsoft.com/office/drawing/2014/main" xmlns="" val="3647738310"/>
                    </a:ext>
                  </a:extLst>
                </a:gridCol>
              </a:tblGrid>
              <a:tr h="4944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ПОУ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Педколледжи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631451201"/>
                  </a:ext>
                </a:extLst>
              </a:tr>
              <a:tr h="494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Гиперпротекция 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22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27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2774276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68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F9938D-D4FB-41BB-8C5B-C3C3C73AE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23479"/>
            <a:ext cx="7515520" cy="421555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chemeClr val="tx1"/>
                </a:solidFill>
                <a:effectLst/>
              </a:rPr>
              <a:t>Показатель «</a:t>
            </a:r>
            <a:r>
              <a:rPr lang="ru-RU" sz="1800" dirty="0" err="1">
                <a:solidFill>
                  <a:schemeClr val="tx1"/>
                </a:solidFill>
                <a:effectLst/>
              </a:rPr>
              <a:t>Неинформированность</a:t>
            </a:r>
            <a:r>
              <a:rPr lang="ru-RU" sz="1800" dirty="0">
                <a:solidFill>
                  <a:schemeClr val="tx1"/>
                </a:solidFill>
                <a:effectLst/>
              </a:rPr>
              <a:t> в правовых вопросах», %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endParaRPr lang="ru-RU" sz="18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xmlns="" id="{1DBD1F21-E887-4500-BB54-37D9A86F74AC}"/>
              </a:ext>
            </a:extLst>
          </p:cNvPr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897377" y="685500"/>
          <a:ext cx="7098760" cy="1472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7529">
                  <a:extLst>
                    <a:ext uri="{9D8B030D-6E8A-4147-A177-3AD203B41FA5}">
                      <a16:colId xmlns:a16="http://schemas.microsoft.com/office/drawing/2014/main" xmlns="" val="721117155"/>
                    </a:ext>
                  </a:extLst>
                </a:gridCol>
                <a:gridCol w="1191172">
                  <a:extLst>
                    <a:ext uri="{9D8B030D-6E8A-4147-A177-3AD203B41FA5}">
                      <a16:colId xmlns:a16="http://schemas.microsoft.com/office/drawing/2014/main" xmlns="" val="2465800868"/>
                    </a:ext>
                  </a:extLst>
                </a:gridCol>
                <a:gridCol w="1192591">
                  <a:extLst>
                    <a:ext uri="{9D8B030D-6E8A-4147-A177-3AD203B41FA5}">
                      <a16:colId xmlns:a16="http://schemas.microsoft.com/office/drawing/2014/main" xmlns="" val="2727610943"/>
                    </a:ext>
                  </a:extLst>
                </a:gridCol>
                <a:gridCol w="1191172">
                  <a:extLst>
                    <a:ext uri="{9D8B030D-6E8A-4147-A177-3AD203B41FA5}">
                      <a16:colId xmlns:a16="http://schemas.microsoft.com/office/drawing/2014/main" xmlns="" val="1271706917"/>
                    </a:ext>
                  </a:extLst>
                </a:gridCol>
                <a:gridCol w="1056296">
                  <a:extLst>
                    <a:ext uri="{9D8B030D-6E8A-4147-A177-3AD203B41FA5}">
                      <a16:colId xmlns:a16="http://schemas.microsoft.com/office/drawing/2014/main" xmlns="" val="1248994993"/>
                    </a:ext>
                  </a:extLst>
                </a:gridCol>
              </a:tblGrid>
              <a:tr h="3618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ПОУ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Педколледжи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755585"/>
                  </a:ext>
                </a:extLst>
              </a:tr>
              <a:tr h="362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13-17 лет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18-21 год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13-17 лет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18-21 год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98427438"/>
                  </a:ext>
                </a:extLst>
              </a:tr>
              <a:tr h="749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Не информированность в правовых вопросах 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0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73743779"/>
                  </a:ext>
                </a:extLst>
              </a:tr>
            </a:tbl>
          </a:graphicData>
        </a:graphic>
      </p:graphicFrame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0C639709-C710-4778-AAE3-F096ACD39B03}"/>
              </a:ext>
            </a:extLst>
          </p:cNvPr>
          <p:cNvSpPr txBox="1">
            <a:spLocks/>
          </p:cNvSpPr>
          <p:nvPr/>
        </p:nvSpPr>
        <p:spPr>
          <a:xfrm>
            <a:off x="692005" y="2347986"/>
            <a:ext cx="7198568" cy="4215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68580" tIns="34290" rIns="68580" bIns="3429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67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500" dirty="0">
                <a:solidFill>
                  <a:schemeClr val="tx1"/>
                </a:solidFill>
                <a:effectLst/>
              </a:rPr>
              <a:t>Показатель «Несогласие с тем, что немедицинское потребление наркотиков без назначения врача наносит непоправимый вред здоровью человека», %</a:t>
            </a:r>
            <a:br>
              <a:rPr lang="ru-RU" sz="1500" dirty="0">
                <a:solidFill>
                  <a:schemeClr val="tx1"/>
                </a:solidFill>
                <a:effectLst/>
              </a:rPr>
            </a:br>
            <a:endParaRPr lang="ru-RU" sz="15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xmlns="" id="{E7C68997-13DE-4215-A45C-858DC08EF47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97376" y="3181546"/>
          <a:ext cx="6993197" cy="16190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9585">
                  <a:extLst>
                    <a:ext uri="{9D8B030D-6E8A-4147-A177-3AD203B41FA5}">
                      <a16:colId xmlns:a16="http://schemas.microsoft.com/office/drawing/2014/main" xmlns="" val="2237693501"/>
                    </a:ext>
                  </a:extLst>
                </a:gridCol>
                <a:gridCol w="1226366">
                  <a:extLst>
                    <a:ext uri="{9D8B030D-6E8A-4147-A177-3AD203B41FA5}">
                      <a16:colId xmlns:a16="http://schemas.microsoft.com/office/drawing/2014/main" xmlns="" val="1018008170"/>
                    </a:ext>
                  </a:extLst>
                </a:gridCol>
                <a:gridCol w="1115450">
                  <a:extLst>
                    <a:ext uri="{9D8B030D-6E8A-4147-A177-3AD203B41FA5}">
                      <a16:colId xmlns:a16="http://schemas.microsoft.com/office/drawing/2014/main" xmlns="" val="1307545058"/>
                    </a:ext>
                  </a:extLst>
                </a:gridCol>
                <a:gridCol w="1114664">
                  <a:extLst>
                    <a:ext uri="{9D8B030D-6E8A-4147-A177-3AD203B41FA5}">
                      <a16:colId xmlns:a16="http://schemas.microsoft.com/office/drawing/2014/main" xmlns="" val="1586053188"/>
                    </a:ext>
                  </a:extLst>
                </a:gridCol>
                <a:gridCol w="1087132">
                  <a:extLst>
                    <a:ext uri="{9D8B030D-6E8A-4147-A177-3AD203B41FA5}">
                      <a16:colId xmlns:a16="http://schemas.microsoft.com/office/drawing/2014/main" xmlns="" val="3984582203"/>
                    </a:ext>
                  </a:extLst>
                </a:gridCol>
              </a:tblGrid>
              <a:tr h="3977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ПОУ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Педколледжи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09261782"/>
                  </a:ext>
                </a:extLst>
              </a:tr>
              <a:tr h="3979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500" dirty="0">
                          <a:effectLst/>
                        </a:rPr>
                        <a:t>Возраст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13-17 лет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18-21 год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13-17 лет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18-21 год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extLst>
                  <a:ext uri="{0D108BD9-81ED-4DB2-BD59-A6C34878D82A}">
                    <a16:rowId xmlns:a16="http://schemas.microsoft.com/office/drawing/2014/main" xmlns="" val="2983122029"/>
                  </a:ext>
                </a:extLst>
              </a:tr>
              <a:tr h="823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Абсолютно не согласен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3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3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4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444136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868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F9938D-D4FB-41BB-8C5B-C3C3C73AE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23479"/>
            <a:ext cx="7515520" cy="421555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chemeClr val="tx1"/>
                </a:solidFill>
                <a:effectLst/>
              </a:rPr>
              <a:t>Показатель «Склонность к наркозависимости», %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endParaRPr lang="ru-RU" sz="1800" dirty="0">
              <a:solidFill>
                <a:schemeClr val="tx1"/>
              </a:solidFill>
              <a:effectLst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0C639709-C710-4778-AAE3-F096ACD39B03}"/>
              </a:ext>
            </a:extLst>
          </p:cNvPr>
          <p:cNvSpPr txBox="1">
            <a:spLocks/>
          </p:cNvSpPr>
          <p:nvPr/>
        </p:nvSpPr>
        <p:spPr>
          <a:xfrm>
            <a:off x="692005" y="2347986"/>
            <a:ext cx="7198568" cy="4215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68580" tIns="34290" rIns="68580" bIns="3429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67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dirty="0">
                <a:solidFill>
                  <a:schemeClr val="tx1"/>
                </a:solidFill>
                <a:effectLst/>
              </a:rPr>
              <a:t>Показатель «Уровень наркотизации окружения», %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endParaRPr lang="ru-RU" sz="18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776E46B6-A700-489B-BA81-7E2EF3BBA797}"/>
              </a:ext>
            </a:extLst>
          </p:cNvPr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896145" y="635093"/>
          <a:ext cx="6994427" cy="16556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8303">
                  <a:extLst>
                    <a:ext uri="{9D8B030D-6E8A-4147-A177-3AD203B41FA5}">
                      <a16:colId xmlns:a16="http://schemas.microsoft.com/office/drawing/2014/main" xmlns="" val="597021400"/>
                    </a:ext>
                  </a:extLst>
                </a:gridCol>
                <a:gridCol w="1345728">
                  <a:extLst>
                    <a:ext uri="{9D8B030D-6E8A-4147-A177-3AD203B41FA5}">
                      <a16:colId xmlns:a16="http://schemas.microsoft.com/office/drawing/2014/main" xmlns="" val="3521720282"/>
                    </a:ext>
                  </a:extLst>
                </a:gridCol>
                <a:gridCol w="1340132">
                  <a:extLst>
                    <a:ext uri="{9D8B030D-6E8A-4147-A177-3AD203B41FA5}">
                      <a16:colId xmlns:a16="http://schemas.microsoft.com/office/drawing/2014/main" xmlns="" val="4098267254"/>
                    </a:ext>
                  </a:extLst>
                </a:gridCol>
                <a:gridCol w="1340132">
                  <a:extLst>
                    <a:ext uri="{9D8B030D-6E8A-4147-A177-3AD203B41FA5}">
                      <a16:colId xmlns:a16="http://schemas.microsoft.com/office/drawing/2014/main" xmlns="" val="3907048009"/>
                    </a:ext>
                  </a:extLst>
                </a:gridCol>
                <a:gridCol w="1340132">
                  <a:extLst>
                    <a:ext uri="{9D8B030D-6E8A-4147-A177-3AD203B41FA5}">
                      <a16:colId xmlns:a16="http://schemas.microsoft.com/office/drawing/2014/main" xmlns="" val="718939438"/>
                    </a:ext>
                  </a:extLst>
                </a:gridCol>
              </a:tblGrid>
              <a:tr h="410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ПОУ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Педколледжи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2289689"/>
                  </a:ext>
                </a:extLst>
              </a:tr>
              <a:tr h="410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13-17 лет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18-21 год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13-17 лет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18-21 год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extLst>
                  <a:ext uri="{0D108BD9-81ED-4DB2-BD59-A6C34878D82A}">
                    <a16:rowId xmlns:a16="http://schemas.microsoft.com/office/drawing/2014/main" xmlns="" val="197982464"/>
                  </a:ext>
                </a:extLst>
              </a:tr>
              <a:tr h="835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Склонность к наркозависимости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25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27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30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40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2279353562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3ADAB51F-2B8B-46FC-9CC8-4C4B9F45663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96144" y="3471421"/>
          <a:ext cx="7057723" cy="11187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5265">
                  <a:extLst>
                    <a:ext uri="{9D8B030D-6E8A-4147-A177-3AD203B41FA5}">
                      <a16:colId xmlns:a16="http://schemas.microsoft.com/office/drawing/2014/main" xmlns="" val="437189965"/>
                    </a:ext>
                  </a:extLst>
                </a:gridCol>
                <a:gridCol w="1500472">
                  <a:extLst>
                    <a:ext uri="{9D8B030D-6E8A-4147-A177-3AD203B41FA5}">
                      <a16:colId xmlns:a16="http://schemas.microsoft.com/office/drawing/2014/main" xmlns="" val="2635545196"/>
                    </a:ext>
                  </a:extLst>
                </a:gridCol>
                <a:gridCol w="1500472">
                  <a:extLst>
                    <a:ext uri="{9D8B030D-6E8A-4147-A177-3AD203B41FA5}">
                      <a16:colId xmlns:a16="http://schemas.microsoft.com/office/drawing/2014/main" xmlns="" val="2589824829"/>
                    </a:ext>
                  </a:extLst>
                </a:gridCol>
                <a:gridCol w="1283094">
                  <a:extLst>
                    <a:ext uri="{9D8B030D-6E8A-4147-A177-3AD203B41FA5}">
                      <a16:colId xmlns:a16="http://schemas.microsoft.com/office/drawing/2014/main" xmlns="" val="3679484102"/>
                    </a:ext>
                  </a:extLst>
                </a:gridCol>
                <a:gridCol w="1078420">
                  <a:extLst>
                    <a:ext uri="{9D8B030D-6E8A-4147-A177-3AD203B41FA5}">
                      <a16:colId xmlns:a16="http://schemas.microsoft.com/office/drawing/2014/main" xmlns="" val="3649668964"/>
                    </a:ext>
                  </a:extLst>
                </a:gridCol>
              </a:tblGrid>
              <a:tr h="3727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ПОУ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Педколледжи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0505391"/>
                  </a:ext>
                </a:extLst>
              </a:tr>
              <a:tr h="3729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13-17 лет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18-21 год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13-17 лет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18-21 год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132017097"/>
                  </a:ext>
                </a:extLst>
              </a:tr>
              <a:tr h="372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Большинство 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4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3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1,5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4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906659591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A2E7106F-D1DB-4413-BFC2-2D72D5A6DAA6}"/>
              </a:ext>
            </a:extLst>
          </p:cNvPr>
          <p:cNvSpPr/>
          <p:nvPr/>
        </p:nvSpPr>
        <p:spPr>
          <a:xfrm>
            <a:off x="896144" y="2769541"/>
            <a:ext cx="719856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5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 Вы думаете, сколько людей из Вашего окружения употребляют наркотики (за исключением алкоголя, табака) без назначения врача?</a:t>
            </a:r>
            <a:endParaRPr lang="ru-RU" sz="1350" i="1" dirty="0"/>
          </a:p>
        </p:txBody>
      </p:sp>
    </p:spTree>
    <p:extLst>
      <p:ext uri="{BB962C8B-B14F-4D97-AF65-F5344CB8AC3E}">
        <p14:creationId xmlns:p14="http://schemas.microsoft.com/office/powerpoint/2010/main" val="2756074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F9938D-D4FB-41BB-8C5B-C3C3C73AE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23479"/>
            <a:ext cx="7784183" cy="421555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chemeClr val="tx1"/>
                </a:solidFill>
                <a:effectLst/>
              </a:rPr>
              <a:t>Показатель «Уровень негативных эмоциональных состояний», %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endParaRPr lang="ru-RU" sz="18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xmlns="" id="{2E0852BC-4C9B-4B62-AE84-7A315C030495}"/>
              </a:ext>
            </a:extLst>
          </p:cNvPr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896144" y="762166"/>
          <a:ext cx="7057722" cy="11170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83064">
                  <a:extLst>
                    <a:ext uri="{9D8B030D-6E8A-4147-A177-3AD203B41FA5}">
                      <a16:colId xmlns:a16="http://schemas.microsoft.com/office/drawing/2014/main" xmlns="" val="1481832930"/>
                    </a:ext>
                  </a:extLst>
                </a:gridCol>
                <a:gridCol w="1074185">
                  <a:extLst>
                    <a:ext uri="{9D8B030D-6E8A-4147-A177-3AD203B41FA5}">
                      <a16:colId xmlns:a16="http://schemas.microsoft.com/office/drawing/2014/main" xmlns="" val="3474372316"/>
                    </a:ext>
                  </a:extLst>
                </a:gridCol>
                <a:gridCol w="1500473">
                  <a:extLst>
                    <a:ext uri="{9D8B030D-6E8A-4147-A177-3AD203B41FA5}">
                      <a16:colId xmlns:a16="http://schemas.microsoft.com/office/drawing/2014/main" xmlns="" val="1945997079"/>
                    </a:ext>
                  </a:extLst>
                </a:gridCol>
              </a:tblGrid>
              <a:tr h="5583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ПОУ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Педколледжи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27669066"/>
                  </a:ext>
                </a:extLst>
              </a:tr>
              <a:tr h="558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Высокий уровень негативных эмоциональных состояний (шкала </a:t>
                      </a:r>
                      <a:r>
                        <a:rPr lang="ru-RU" sz="1500" dirty="0" err="1">
                          <a:effectLst/>
                        </a:rPr>
                        <a:t>депресии</a:t>
                      </a:r>
                      <a:r>
                        <a:rPr lang="ru-RU" sz="1500" dirty="0">
                          <a:effectLst/>
                        </a:rPr>
                        <a:t>)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50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60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82358439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8ABD38F3-3EF0-446E-8A3A-D9F5C7CAD26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66235" y="2335524"/>
          <a:ext cx="6987632" cy="1778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23478">
                  <a:extLst>
                    <a:ext uri="{9D8B030D-6E8A-4147-A177-3AD203B41FA5}">
                      <a16:colId xmlns:a16="http://schemas.microsoft.com/office/drawing/2014/main" xmlns="" val="673736279"/>
                    </a:ext>
                  </a:extLst>
                </a:gridCol>
                <a:gridCol w="796590">
                  <a:extLst>
                    <a:ext uri="{9D8B030D-6E8A-4147-A177-3AD203B41FA5}">
                      <a16:colId xmlns:a16="http://schemas.microsoft.com/office/drawing/2014/main" xmlns="" val="654908413"/>
                    </a:ext>
                  </a:extLst>
                </a:gridCol>
                <a:gridCol w="803578">
                  <a:extLst>
                    <a:ext uri="{9D8B030D-6E8A-4147-A177-3AD203B41FA5}">
                      <a16:colId xmlns:a16="http://schemas.microsoft.com/office/drawing/2014/main" xmlns="" val="2769185245"/>
                    </a:ext>
                  </a:extLst>
                </a:gridCol>
                <a:gridCol w="681993">
                  <a:extLst>
                    <a:ext uri="{9D8B030D-6E8A-4147-A177-3AD203B41FA5}">
                      <a16:colId xmlns:a16="http://schemas.microsoft.com/office/drawing/2014/main" xmlns="" val="945923007"/>
                    </a:ext>
                  </a:extLst>
                </a:gridCol>
                <a:gridCol w="681993">
                  <a:extLst>
                    <a:ext uri="{9D8B030D-6E8A-4147-A177-3AD203B41FA5}">
                      <a16:colId xmlns:a16="http://schemas.microsoft.com/office/drawing/2014/main" xmlns="" val="374012973"/>
                    </a:ext>
                  </a:extLst>
                </a:gridCol>
              </a:tblGrid>
              <a:tr h="247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ПОУ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Педколледж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2623792"/>
                  </a:ext>
                </a:extLst>
              </a:tr>
              <a:tr h="773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Как следующие утверждения описывают Ваше настроение в течение прошедшей недели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Часто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13-17 лет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18-21 год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13-17 лет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18-21 год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extLst>
                  <a:ext uri="{0D108BD9-81ED-4DB2-BD59-A6C34878D82A}">
                    <a16:rowId xmlns:a16="http://schemas.microsoft.com/office/drawing/2014/main" xmlns="" val="2263328323"/>
                  </a:ext>
                </a:extLst>
              </a:tr>
              <a:tr h="510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У меня случались вспышки гнева, которые я не мог контролировать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6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11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6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10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349387599"/>
                  </a:ext>
                </a:extLst>
              </a:tr>
              <a:tr h="247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Я чувствовал, что всем не до меня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9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13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10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14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3233964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27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31640" y="0"/>
            <a:ext cx="6552728" cy="699542"/>
          </a:xfrm>
        </p:spPr>
        <p:txBody>
          <a:bodyPr>
            <a:normAutofit fontScale="90000"/>
          </a:bodyPr>
          <a:lstStyle/>
          <a:p>
            <a:r>
              <a:rPr lang="ru-RU" sz="1300" dirty="0"/>
              <a:t>Государственное бюджетное учреждение  дополнительного профессионального образования </a:t>
            </a:r>
            <a:br>
              <a:rPr lang="ru-RU" sz="1300" dirty="0"/>
            </a:br>
            <a:r>
              <a:rPr lang="ru-RU" sz="1800" dirty="0"/>
              <a:t>Санкт-Петербургская академия </a:t>
            </a:r>
            <a:br>
              <a:rPr lang="ru-RU" sz="1800" dirty="0"/>
            </a:br>
            <a:r>
              <a:rPr lang="ru-RU" sz="1800" dirty="0"/>
              <a:t>постдипломного педагогического образования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0"/>
          </p:nvPr>
        </p:nvSpPr>
        <p:spPr>
          <a:xfrm>
            <a:off x="1043608" y="915566"/>
            <a:ext cx="7272337" cy="3960440"/>
          </a:xfrm>
        </p:spPr>
        <p:txBody>
          <a:bodyPr>
            <a:normAutofit fontScale="55000" lnSpcReduction="20000"/>
          </a:bodyPr>
          <a:lstStyle/>
          <a:p>
            <a:pPr marL="0" indent="0"/>
            <a:r>
              <a:rPr lang="ru-RU" sz="2800" dirty="0"/>
              <a:t>Распоряжение Комитета по образованию от 28.08.2018 № 2471-р.</a:t>
            </a:r>
          </a:p>
          <a:p>
            <a:pPr marL="0" indent="0"/>
            <a:r>
              <a:rPr lang="ru-RU" sz="2800" dirty="0"/>
              <a:t>Приказ Министерства образования и науки Российской Федерации от 16.06.2014 № 658 «Об утверждении порядка проведения социально-психологического тестирования лиц, обучающихся в общеобразовательных и профессиональных образовательных организациях, а так же организациях высшего образования»</a:t>
            </a:r>
          </a:p>
          <a:p>
            <a:pPr marL="0" indent="0"/>
            <a:r>
              <a:rPr lang="ru-RU" sz="2800" dirty="0"/>
              <a:t> Приказ Министерства здравоохранения Российской Федерации от 06.10.2014 № 581н «О порядке проведения профилактических медицинских осмотров обучающихся в общеобразовательных и профессиональных образовательных организациях, а так же организациях высшего образования в целях раннего выявления незаконного потребления наркотических средств и психотропных веществ»</a:t>
            </a:r>
          </a:p>
          <a:p>
            <a:pPr marL="0" indent="0"/>
            <a:r>
              <a:rPr lang="ru-RU" sz="2800" dirty="0"/>
              <a:t>Подпрограмма 3 «Реализация антинаркотической политики в Санкт-Петербурге», Государственной программы Санкт-Петербурга «Обеспечение законности, правопорядка и безопасности в Санкт-Петербурге» на 2015-2020 годы, утвержденная постановлением Правительства Санкт-Петербурга от 17.06.2014 № 489</a:t>
            </a:r>
          </a:p>
          <a:p>
            <a:pPr marL="0" indent="0"/>
            <a:r>
              <a:rPr lang="ru-RU" sz="2800" dirty="0"/>
              <a:t>«Комплексный план мероприятий, направленных на раннее выявление незаконного потребления наркотических средств и психотропных веществ несовершеннолетними, обучающимися в образовательных организациях Санкт-Петербурга, находящихся в ведении Комитета по образованию и администраций районов Санкт-Петербурга, в 2018-2019 учебном году»</a:t>
            </a:r>
            <a:endParaRPr lang="en-US" sz="2800" dirty="0"/>
          </a:p>
          <a:p>
            <a:pPr marL="0" indent="0" algn="ctr">
              <a:buNone/>
            </a:pPr>
            <a:endParaRPr lang="ru-RU" sz="4000" b="1" i="1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CA0DC6C-6DD7-463C-BD76-B4AE7A01B3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792" y="147241"/>
            <a:ext cx="1872208" cy="552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91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F9938D-D4FB-41BB-8C5B-C3C3C73AE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23479"/>
            <a:ext cx="7784183" cy="421555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chemeClr val="tx1"/>
                </a:solidFill>
                <a:effectLst/>
              </a:rPr>
              <a:t>Показатель «Отношение к учебной деятельности», %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endParaRPr lang="ru-RU" sz="18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5BB52448-7084-4A69-BFBA-1E3CE7E7B838}"/>
              </a:ext>
            </a:extLst>
          </p:cNvPr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445041" y="635375"/>
          <a:ext cx="8109784" cy="42077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9059">
                  <a:extLst>
                    <a:ext uri="{9D8B030D-6E8A-4147-A177-3AD203B41FA5}">
                      <a16:colId xmlns:a16="http://schemas.microsoft.com/office/drawing/2014/main" xmlns="" val="1826675744"/>
                    </a:ext>
                  </a:extLst>
                </a:gridCol>
                <a:gridCol w="977375">
                  <a:extLst>
                    <a:ext uri="{9D8B030D-6E8A-4147-A177-3AD203B41FA5}">
                      <a16:colId xmlns:a16="http://schemas.microsoft.com/office/drawing/2014/main" xmlns="" val="2675345361"/>
                    </a:ext>
                  </a:extLst>
                </a:gridCol>
                <a:gridCol w="1123082">
                  <a:extLst>
                    <a:ext uri="{9D8B030D-6E8A-4147-A177-3AD203B41FA5}">
                      <a16:colId xmlns:a16="http://schemas.microsoft.com/office/drawing/2014/main" xmlns="" val="3901481042"/>
                    </a:ext>
                  </a:extLst>
                </a:gridCol>
                <a:gridCol w="1123082">
                  <a:extLst>
                    <a:ext uri="{9D8B030D-6E8A-4147-A177-3AD203B41FA5}">
                      <a16:colId xmlns:a16="http://schemas.microsoft.com/office/drawing/2014/main" xmlns="" val="692974561"/>
                    </a:ext>
                  </a:extLst>
                </a:gridCol>
                <a:gridCol w="1247186">
                  <a:extLst>
                    <a:ext uri="{9D8B030D-6E8A-4147-A177-3AD203B41FA5}">
                      <a16:colId xmlns:a16="http://schemas.microsoft.com/office/drawing/2014/main" xmlns="" val="4286592881"/>
                    </a:ext>
                  </a:extLst>
                </a:gridCol>
              </a:tblGrid>
              <a:tr h="247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ПОУ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Педколледжи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1318664"/>
                  </a:ext>
                </a:extLst>
              </a:tr>
              <a:tr h="442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13-17 лет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18-21 год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13-17 лет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18-21 год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extLst>
                  <a:ext uri="{0D108BD9-81ED-4DB2-BD59-A6C34878D82A}">
                    <a16:rowId xmlns:a16="http://schemas.microsoft.com/office/drawing/2014/main" xmlns="" val="2686185355"/>
                  </a:ext>
                </a:extLst>
              </a:tr>
              <a:tr h="899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Насколько следующие утверждения соответствуют Вам?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Почти никогда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endParaRPr lang="ru-RU" sz="1500">
                        <a:effectLst/>
                        <a:latin typeface="Liberation Serif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extLst>
                  <a:ext uri="{0D108BD9-81ED-4DB2-BD59-A6C34878D82A}">
                    <a16:rowId xmlns:a16="http://schemas.microsoft.com/office/drawing/2014/main" xmlns="" val="1130339633"/>
                  </a:ext>
                </a:extLst>
              </a:tr>
              <a:tr h="247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Учеба дается мне легко 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8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7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8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8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2136843195"/>
                  </a:ext>
                </a:extLst>
              </a:tr>
              <a:tr h="247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Мне нравится учиться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4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4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5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5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719165039"/>
                  </a:ext>
                </a:extLst>
              </a:tr>
              <a:tr h="442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Я хочу сменить учебное заведение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10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9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10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9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2029089100"/>
                  </a:ext>
                </a:extLst>
              </a:tr>
              <a:tr h="477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Я хочу оставить учебу и пойти работать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79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70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78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70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801551777"/>
                  </a:ext>
                </a:extLst>
              </a:tr>
              <a:tr h="477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У меня хорошие отношения с учителями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693128755"/>
                  </a:ext>
                </a:extLst>
              </a:tr>
              <a:tr h="725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У меня хорошие отношения с одноклассниками, одногруппниками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3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3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3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3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274566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382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F9938D-D4FB-41BB-8C5B-C3C3C73AE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23479"/>
            <a:ext cx="7515520" cy="421555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chemeClr val="tx1"/>
                </a:solidFill>
                <a:effectLst/>
              </a:rPr>
              <a:t>Показатель «Уровень поддержки со стороны родителей», %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endParaRPr lang="ru-RU" sz="1800" dirty="0">
              <a:solidFill>
                <a:schemeClr val="tx1"/>
              </a:solidFill>
              <a:effectLst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0C639709-C710-4778-AAE3-F096ACD39B03}"/>
              </a:ext>
            </a:extLst>
          </p:cNvPr>
          <p:cNvSpPr txBox="1">
            <a:spLocks/>
          </p:cNvSpPr>
          <p:nvPr/>
        </p:nvSpPr>
        <p:spPr>
          <a:xfrm>
            <a:off x="692005" y="2347986"/>
            <a:ext cx="7198568" cy="4215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68580" tIns="34290" rIns="68580" bIns="3429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67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dirty="0">
                <a:solidFill>
                  <a:schemeClr val="tx1"/>
                </a:solidFill>
                <a:effectLst/>
              </a:rPr>
              <a:t>Показатель «Уровень наркотизации окружения», %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endParaRPr lang="ru-RU" sz="18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xmlns="" id="{4A2CF839-50BC-428E-B7A9-2AEECA6CF532}"/>
              </a:ext>
            </a:extLst>
          </p:cNvPr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622170" y="1068692"/>
          <a:ext cx="7649852" cy="3006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6441">
                  <a:extLst>
                    <a:ext uri="{9D8B030D-6E8A-4147-A177-3AD203B41FA5}">
                      <a16:colId xmlns:a16="http://schemas.microsoft.com/office/drawing/2014/main" xmlns="" val="2550736552"/>
                    </a:ext>
                  </a:extLst>
                </a:gridCol>
                <a:gridCol w="962351">
                  <a:extLst>
                    <a:ext uri="{9D8B030D-6E8A-4147-A177-3AD203B41FA5}">
                      <a16:colId xmlns:a16="http://schemas.microsoft.com/office/drawing/2014/main" xmlns="" val="3295190489"/>
                    </a:ext>
                  </a:extLst>
                </a:gridCol>
                <a:gridCol w="968472">
                  <a:extLst>
                    <a:ext uri="{9D8B030D-6E8A-4147-A177-3AD203B41FA5}">
                      <a16:colId xmlns:a16="http://schemas.microsoft.com/office/drawing/2014/main" xmlns="" val="334976697"/>
                    </a:ext>
                  </a:extLst>
                </a:gridCol>
                <a:gridCol w="806294">
                  <a:extLst>
                    <a:ext uri="{9D8B030D-6E8A-4147-A177-3AD203B41FA5}">
                      <a16:colId xmlns:a16="http://schemas.microsoft.com/office/drawing/2014/main" xmlns="" val="2959507769"/>
                    </a:ext>
                  </a:extLst>
                </a:gridCol>
                <a:gridCol w="806294">
                  <a:extLst>
                    <a:ext uri="{9D8B030D-6E8A-4147-A177-3AD203B41FA5}">
                      <a16:colId xmlns:a16="http://schemas.microsoft.com/office/drawing/2014/main" xmlns="" val="291858897"/>
                    </a:ext>
                  </a:extLst>
                </a:gridCol>
              </a:tblGrid>
              <a:tr h="264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ПОУ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Педколледж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6294876"/>
                  </a:ext>
                </a:extLst>
              </a:tr>
              <a:tr h="1115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Насколько Вам легко или трудно получить от родителей (законных представителей)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Вариант ответа «Трудно»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13-17 лет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18-21 год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13-17 лет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18-21 год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extLst>
                  <a:ext uri="{0D108BD9-81ED-4DB2-BD59-A6C34878D82A}">
                    <a16:rowId xmlns:a16="http://schemas.microsoft.com/office/drawing/2014/main" xmlns="" val="3120086151"/>
                  </a:ext>
                </a:extLst>
              </a:tr>
              <a:tr h="264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Тепло и заботу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3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5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4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6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extLst>
                  <a:ext uri="{0D108BD9-81ED-4DB2-BD59-A6C34878D82A}">
                    <a16:rowId xmlns:a16="http://schemas.microsoft.com/office/drawing/2014/main" xmlns="" val="279923045"/>
                  </a:ext>
                </a:extLst>
              </a:tr>
              <a:tr h="264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Советы по поводу учебы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7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9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7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10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extLst>
                  <a:ext uri="{0D108BD9-81ED-4DB2-BD59-A6C34878D82A}">
                    <a16:rowId xmlns:a16="http://schemas.microsoft.com/office/drawing/2014/main" xmlns="" val="2712609684"/>
                  </a:ext>
                </a:extLst>
              </a:tr>
              <a:tr h="548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Возможность обсудить личные проблемы  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12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12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14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18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extLst>
                  <a:ext uri="{0D108BD9-81ED-4DB2-BD59-A6C34878D82A}">
                    <a16:rowId xmlns:a16="http://schemas.microsoft.com/office/drawing/2014/main" xmlns="" val="2447327397"/>
                  </a:ext>
                </a:extLst>
              </a:tr>
              <a:tr h="548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Реальную помощь в делах, в т.ч., материальную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5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5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4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6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extLst>
                  <a:ext uri="{0D108BD9-81ED-4DB2-BD59-A6C34878D82A}">
                    <a16:rowId xmlns:a16="http://schemas.microsoft.com/office/drawing/2014/main" xmlns="" val="4017336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0914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F9938D-D4FB-41BB-8C5B-C3C3C73AE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23479"/>
            <a:ext cx="7515520" cy="421555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chemeClr val="tx1"/>
                </a:solidFill>
                <a:effectLst/>
              </a:rPr>
              <a:t>Показатель «Потребность в помощи и поддержке», %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endParaRPr lang="ru-RU" sz="18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xmlns="" id="{4FA2DC40-52E1-455B-8ECB-4FCCC067C144}"/>
              </a:ext>
            </a:extLst>
          </p:cNvPr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749431" y="599841"/>
          <a:ext cx="7204435" cy="1430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7242">
                  <a:extLst>
                    <a:ext uri="{9D8B030D-6E8A-4147-A177-3AD203B41FA5}">
                      <a16:colId xmlns:a16="http://schemas.microsoft.com/office/drawing/2014/main" xmlns="" val="2452401642"/>
                    </a:ext>
                  </a:extLst>
                </a:gridCol>
                <a:gridCol w="1008620">
                  <a:extLst>
                    <a:ext uri="{9D8B030D-6E8A-4147-A177-3AD203B41FA5}">
                      <a16:colId xmlns:a16="http://schemas.microsoft.com/office/drawing/2014/main" xmlns="" val="946726305"/>
                    </a:ext>
                  </a:extLst>
                </a:gridCol>
                <a:gridCol w="946663">
                  <a:extLst>
                    <a:ext uri="{9D8B030D-6E8A-4147-A177-3AD203B41FA5}">
                      <a16:colId xmlns:a16="http://schemas.microsoft.com/office/drawing/2014/main" xmlns="" val="1050148859"/>
                    </a:ext>
                  </a:extLst>
                </a:gridCol>
                <a:gridCol w="1115247">
                  <a:extLst>
                    <a:ext uri="{9D8B030D-6E8A-4147-A177-3AD203B41FA5}">
                      <a16:colId xmlns:a16="http://schemas.microsoft.com/office/drawing/2014/main" xmlns="" val="1814381131"/>
                    </a:ext>
                  </a:extLst>
                </a:gridCol>
                <a:gridCol w="946663">
                  <a:extLst>
                    <a:ext uri="{9D8B030D-6E8A-4147-A177-3AD203B41FA5}">
                      <a16:colId xmlns:a16="http://schemas.microsoft.com/office/drawing/2014/main" xmlns="" val="4019443332"/>
                    </a:ext>
                  </a:extLst>
                </a:gridCol>
              </a:tblGrid>
              <a:tr h="695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Испытывали ли Вы в течение последних 12 месяцев потребность в помощи или поддержке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ПОУ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Педколледжи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33942483"/>
                  </a:ext>
                </a:extLst>
              </a:tr>
              <a:tr h="354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13-17 лет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18-21 год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13-17 лет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18-21 год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extLst>
                  <a:ext uri="{0D108BD9-81ED-4DB2-BD59-A6C34878D82A}">
                    <a16:rowId xmlns:a16="http://schemas.microsoft.com/office/drawing/2014/main" xmlns="" val="1309490191"/>
                  </a:ext>
                </a:extLst>
              </a:tr>
              <a:tr h="354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Да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385892172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B7F08BEC-CD13-45A4-9F22-D5B7644E1DD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49432" y="2493370"/>
          <a:ext cx="7204434" cy="21362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50640">
                  <a:extLst>
                    <a:ext uri="{9D8B030D-6E8A-4147-A177-3AD203B41FA5}">
                      <a16:colId xmlns:a16="http://schemas.microsoft.com/office/drawing/2014/main" xmlns="" val="1155055023"/>
                    </a:ext>
                  </a:extLst>
                </a:gridCol>
                <a:gridCol w="1037438">
                  <a:extLst>
                    <a:ext uri="{9D8B030D-6E8A-4147-A177-3AD203B41FA5}">
                      <a16:colId xmlns:a16="http://schemas.microsoft.com/office/drawing/2014/main" xmlns="" val="2804444312"/>
                    </a:ext>
                  </a:extLst>
                </a:gridCol>
                <a:gridCol w="972599">
                  <a:extLst>
                    <a:ext uri="{9D8B030D-6E8A-4147-A177-3AD203B41FA5}">
                      <a16:colId xmlns:a16="http://schemas.microsoft.com/office/drawing/2014/main" xmlns="" val="4184309725"/>
                    </a:ext>
                  </a:extLst>
                </a:gridCol>
                <a:gridCol w="972599">
                  <a:extLst>
                    <a:ext uri="{9D8B030D-6E8A-4147-A177-3AD203B41FA5}">
                      <a16:colId xmlns:a16="http://schemas.microsoft.com/office/drawing/2014/main" xmlns="" val="992583393"/>
                    </a:ext>
                  </a:extLst>
                </a:gridCol>
                <a:gridCol w="971158">
                  <a:extLst>
                    <a:ext uri="{9D8B030D-6E8A-4147-A177-3AD203B41FA5}">
                      <a16:colId xmlns:a16="http://schemas.microsoft.com/office/drawing/2014/main" xmlns="" val="148944241"/>
                    </a:ext>
                  </a:extLst>
                </a:gridCol>
              </a:tblGrid>
              <a:tr h="230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ПОУ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Педколледжи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0174416"/>
                  </a:ext>
                </a:extLst>
              </a:tr>
              <a:tr h="717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Если Вы в течение последних 12 месяцев испытывали потребность в помощи или поддержке, то в какой именно?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13-17 лет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18-21 год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13-17 лет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18-21 год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extLst>
                  <a:ext uri="{0D108BD9-81ED-4DB2-BD59-A6C34878D82A}">
                    <a16:rowId xmlns:a16="http://schemas.microsoft.com/office/drawing/2014/main" xmlns="" val="2910170339"/>
                  </a:ext>
                </a:extLst>
              </a:tr>
              <a:tr h="459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Доверительная беседа с близким человеком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extLst>
                  <a:ext uri="{0D108BD9-81ED-4DB2-BD59-A6C34878D82A}">
                    <a16:rowId xmlns:a16="http://schemas.microsoft.com/office/drawing/2014/main" xmlns="" val="3921082145"/>
                  </a:ext>
                </a:extLst>
              </a:tr>
              <a:tr h="2304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Психологическая помощь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extLst>
                  <a:ext uri="{0D108BD9-81ED-4DB2-BD59-A6C34878D82A}">
                    <a16:rowId xmlns:a16="http://schemas.microsoft.com/office/drawing/2014/main" xmlns="" val="3378926557"/>
                  </a:ext>
                </a:extLst>
              </a:tr>
              <a:tr h="2304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Медицинская помощь, совет врача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extLst>
                  <a:ext uri="{0D108BD9-81ED-4DB2-BD59-A6C34878D82A}">
                    <a16:rowId xmlns:a16="http://schemas.microsoft.com/office/drawing/2014/main" xmlns="" val="44454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045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F9938D-D4FB-41BB-8C5B-C3C3C73AE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23479"/>
            <a:ext cx="7515520" cy="421555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chemeClr val="tx1"/>
                </a:solidFill>
                <a:effectLst/>
              </a:rPr>
              <a:t>Показатель «Переживание сложных жизненных ситуаций», %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endParaRPr lang="ru-RU" sz="18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8A03B102-D89B-4B05-AAE6-0A05074E8158}"/>
              </a:ext>
            </a:extLst>
          </p:cNvPr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503156" y="545034"/>
          <a:ext cx="8137689" cy="11332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37949">
                  <a:extLst>
                    <a:ext uri="{9D8B030D-6E8A-4147-A177-3AD203B41FA5}">
                      <a16:colId xmlns:a16="http://schemas.microsoft.com/office/drawing/2014/main" xmlns="" val="808236434"/>
                    </a:ext>
                  </a:extLst>
                </a:gridCol>
                <a:gridCol w="869105">
                  <a:extLst>
                    <a:ext uri="{9D8B030D-6E8A-4147-A177-3AD203B41FA5}">
                      <a16:colId xmlns:a16="http://schemas.microsoft.com/office/drawing/2014/main" xmlns="" val="840329469"/>
                    </a:ext>
                  </a:extLst>
                </a:gridCol>
                <a:gridCol w="745413">
                  <a:extLst>
                    <a:ext uri="{9D8B030D-6E8A-4147-A177-3AD203B41FA5}">
                      <a16:colId xmlns:a16="http://schemas.microsoft.com/office/drawing/2014/main" xmlns="" val="2021594391"/>
                    </a:ext>
                  </a:extLst>
                </a:gridCol>
                <a:gridCol w="875615">
                  <a:extLst>
                    <a:ext uri="{9D8B030D-6E8A-4147-A177-3AD203B41FA5}">
                      <a16:colId xmlns:a16="http://schemas.microsoft.com/office/drawing/2014/main" xmlns="" val="2195935323"/>
                    </a:ext>
                  </a:extLst>
                </a:gridCol>
                <a:gridCol w="709607">
                  <a:extLst>
                    <a:ext uri="{9D8B030D-6E8A-4147-A177-3AD203B41FA5}">
                      <a16:colId xmlns:a16="http://schemas.microsoft.com/office/drawing/2014/main" xmlns="" val="2066315661"/>
                    </a:ext>
                  </a:extLst>
                </a:gridCol>
              </a:tblGrid>
              <a:tr h="248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Педколледжи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1892018"/>
                  </a:ext>
                </a:extLst>
              </a:tr>
              <a:tr h="628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 каждого человека возникают сложные жизненные ситуации. Были ли лично у Вас такие ситуации в течение последних 12-и месяцев?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13-17 лет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18-21 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13-17 лет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18-21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/>
                </a:tc>
                <a:extLst>
                  <a:ext uri="{0D108BD9-81ED-4DB2-BD59-A6C34878D82A}">
                    <a16:rowId xmlns:a16="http://schemas.microsoft.com/office/drawing/2014/main" xmlns="" val="3705147103"/>
                  </a:ext>
                </a:extLst>
              </a:tr>
              <a:tr h="256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Да, были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54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3296957140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CE0122F7-E34E-4144-88B7-59385412023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03155" y="1822123"/>
          <a:ext cx="8137688" cy="31997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84989">
                  <a:extLst>
                    <a:ext uri="{9D8B030D-6E8A-4147-A177-3AD203B41FA5}">
                      <a16:colId xmlns:a16="http://schemas.microsoft.com/office/drawing/2014/main" xmlns="" val="2985472436"/>
                    </a:ext>
                  </a:extLst>
                </a:gridCol>
                <a:gridCol w="869105">
                  <a:extLst>
                    <a:ext uri="{9D8B030D-6E8A-4147-A177-3AD203B41FA5}">
                      <a16:colId xmlns:a16="http://schemas.microsoft.com/office/drawing/2014/main" xmlns="" val="1008419294"/>
                    </a:ext>
                  </a:extLst>
                </a:gridCol>
                <a:gridCol w="1583594">
                  <a:extLst>
                    <a:ext uri="{9D8B030D-6E8A-4147-A177-3AD203B41FA5}">
                      <a16:colId xmlns:a16="http://schemas.microsoft.com/office/drawing/2014/main" xmlns="" val="1301297319"/>
                    </a:ext>
                  </a:extLst>
                </a:gridCol>
              </a:tblGrid>
              <a:tr h="280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Были ли лично у Вас трудные жизненные ситуации в течение последних 12-и месяцев?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Если такие ситуации были – к кому Вы обращались за помощью и поддержкой?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ПОУ</a:t>
                      </a:r>
                      <a:endParaRPr lang="ru-RU" sz="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Педколледжи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/>
                </a:tc>
                <a:extLst>
                  <a:ext uri="{0D108BD9-81ED-4DB2-BD59-A6C34878D82A}">
                    <a16:rowId xmlns:a16="http://schemas.microsoft.com/office/drawing/2014/main" xmlns="" val="3571289206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9560" algn="l"/>
                        </a:tabLst>
                      </a:pPr>
                      <a:r>
                        <a:rPr lang="ru-RU" sz="800" dirty="0">
                          <a:effectLst/>
                        </a:rPr>
                        <a:t>Друзья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76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extLst>
                  <a:ext uri="{0D108BD9-81ED-4DB2-BD59-A6C34878D82A}">
                    <a16:rowId xmlns:a16="http://schemas.microsoft.com/office/drawing/2014/main" xmlns="" val="1772602170"/>
                  </a:ext>
                </a:extLst>
              </a:tr>
              <a:tr h="146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9560" algn="l"/>
                        </a:tabLst>
                      </a:pPr>
                      <a:r>
                        <a:rPr lang="ru-RU" sz="800" dirty="0">
                          <a:effectLst/>
                        </a:rPr>
                        <a:t>Родители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65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extLst>
                  <a:ext uri="{0D108BD9-81ED-4DB2-BD59-A6C34878D82A}">
                    <a16:rowId xmlns:a16="http://schemas.microsoft.com/office/drawing/2014/main" xmlns="" val="1691156794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9560" algn="l"/>
                        </a:tabLst>
                      </a:pPr>
                      <a:r>
                        <a:rPr lang="ru-RU" sz="800" dirty="0">
                          <a:effectLst/>
                        </a:rPr>
                        <a:t>Бабушка/дедушка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extLst>
                  <a:ext uri="{0D108BD9-81ED-4DB2-BD59-A6C34878D82A}">
                    <a16:rowId xmlns:a16="http://schemas.microsoft.com/office/drawing/2014/main" xmlns="" val="2034621661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9560" algn="l"/>
                        </a:tabLst>
                      </a:pPr>
                      <a:r>
                        <a:rPr lang="ru-RU" sz="800">
                          <a:effectLst/>
                        </a:rPr>
                        <a:t>Брат/сестра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extLst>
                  <a:ext uri="{0D108BD9-81ED-4DB2-BD59-A6C34878D82A}">
                    <a16:rowId xmlns:a16="http://schemas.microsoft.com/office/drawing/2014/main" xmlns="" val="2922229796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Одноклассники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29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extLst>
                  <a:ext uri="{0D108BD9-81ED-4DB2-BD59-A6C34878D82A}">
                    <a16:rowId xmlns:a16="http://schemas.microsoft.com/office/drawing/2014/main" xmlns="" val="1878874998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Ни к кому не обращался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extLst>
                  <a:ext uri="{0D108BD9-81ED-4DB2-BD59-A6C34878D82A}">
                    <a16:rowId xmlns:a16="http://schemas.microsoft.com/office/drawing/2014/main" xmlns="" val="2617096224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Интернет-знакомые в социальных сетях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extLst>
                  <a:ext uri="{0D108BD9-81ED-4DB2-BD59-A6C34878D82A}">
                    <a16:rowId xmlns:a16="http://schemas.microsoft.com/office/drawing/2014/main" xmlns="" val="1581395449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Классный руководитель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12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extLst>
                  <a:ext uri="{0D108BD9-81ED-4DB2-BD59-A6C34878D82A}">
                    <a16:rowId xmlns:a16="http://schemas.microsoft.com/office/drawing/2014/main" xmlns="" val="392345527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Спортивный тренер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extLst>
                  <a:ext uri="{0D108BD9-81ED-4DB2-BD59-A6C34878D82A}">
                    <a16:rowId xmlns:a16="http://schemas.microsoft.com/office/drawing/2014/main" xmlns="" val="2733808410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Учитель, преподаватель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extLst>
                  <a:ext uri="{0D108BD9-81ED-4DB2-BD59-A6C34878D82A}">
                    <a16:rowId xmlns:a16="http://schemas.microsoft.com/office/drawing/2014/main" xmlns="" val="2117450795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Врач/ Медсестра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extLst>
                  <a:ext uri="{0D108BD9-81ED-4DB2-BD59-A6C34878D82A}">
                    <a16:rowId xmlns:a16="http://schemas.microsoft.com/office/drawing/2014/main" xmlns="" val="747809487"/>
                  </a:ext>
                </a:extLst>
              </a:tr>
              <a:tr h="151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Психолог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extLst>
                  <a:ext uri="{0D108BD9-81ED-4DB2-BD59-A6C34878D82A}">
                    <a16:rowId xmlns:a16="http://schemas.microsoft.com/office/drawing/2014/main" xmlns="" val="1735032586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Вожатые/воспитатель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extLst>
                  <a:ext uri="{0D108BD9-81ED-4DB2-BD59-A6C34878D82A}">
                    <a16:rowId xmlns:a16="http://schemas.microsoft.com/office/drawing/2014/main" xmlns="" val="2884636667"/>
                  </a:ext>
                </a:extLst>
              </a:tr>
              <a:tr h="171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Руководитель кружка, внеурочных и дополнительных занятий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6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extLst>
                  <a:ext uri="{0D108BD9-81ED-4DB2-BD59-A6C34878D82A}">
                    <a16:rowId xmlns:a16="http://schemas.microsoft.com/office/drawing/2014/main" xmlns="" val="1901080203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Незнакомые люди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extLst>
                  <a:ext uri="{0D108BD9-81ED-4DB2-BD59-A6C34878D82A}">
                    <a16:rowId xmlns:a16="http://schemas.microsoft.com/office/drawing/2014/main" xmlns="" val="2865299088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Социальный педагог/работник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extLst>
                  <a:ext uri="{0D108BD9-81ED-4DB2-BD59-A6C34878D82A}">
                    <a16:rowId xmlns:a16="http://schemas.microsoft.com/office/drawing/2014/main" xmlns="" val="3235565062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Наставники от предприятий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extLst>
                  <a:ext uri="{0D108BD9-81ED-4DB2-BD59-A6C34878D82A}">
                    <a16:rowId xmlns:a16="http://schemas.microsoft.com/office/drawing/2014/main" xmlns="" val="3747966316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Мастер производственного обучения, кураторы групп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extLst>
                  <a:ext uri="{0D108BD9-81ED-4DB2-BD59-A6C34878D82A}">
                    <a16:rowId xmlns:a16="http://schemas.microsoft.com/office/drawing/2014/main" xmlns="" val="640661649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Негосударственные психологические центры, общественные организации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extLst>
                  <a:ext uri="{0D108BD9-81ED-4DB2-BD59-A6C34878D82A}">
                    <a16:rowId xmlns:a16="http://schemas.microsoft.com/office/drawing/2014/main" xmlns="" val="3257532221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Учреждения социального обслуживания населения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extLst>
                  <a:ext uri="{0D108BD9-81ED-4DB2-BD59-A6C34878D82A}">
                    <a16:rowId xmlns:a16="http://schemas.microsoft.com/office/drawing/2014/main" xmlns="" val="561147886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Телефон доверия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7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79" marR="42279" marT="0" marB="0" anchor="ctr"/>
                </a:tc>
                <a:extLst>
                  <a:ext uri="{0D108BD9-81ED-4DB2-BD59-A6C34878D82A}">
                    <a16:rowId xmlns:a16="http://schemas.microsoft.com/office/drawing/2014/main" xmlns="" val="722441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7039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4">
            <a:extLst>
              <a:ext uri="{FF2B5EF4-FFF2-40B4-BE49-F238E27FC236}">
                <a16:creationId xmlns:a16="http://schemas.microsoft.com/office/drawing/2014/main" xmlns="" id="{A680FDB9-692C-4BD8-839D-4946582F3527}"/>
              </a:ext>
            </a:extLst>
          </p:cNvPr>
          <p:cNvSpPr txBox="1">
            <a:spLocks/>
          </p:cNvSpPr>
          <p:nvPr/>
        </p:nvSpPr>
        <p:spPr>
          <a:xfrm>
            <a:off x="1043608" y="915566"/>
            <a:ext cx="7272337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39875" y="1307942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957CC3EF-17C7-40AD-90B6-C94DF8878E7F}"/>
              </a:ext>
            </a:extLst>
          </p:cNvPr>
          <p:cNvSpPr/>
          <p:nvPr/>
        </p:nvSpPr>
        <p:spPr>
          <a:xfrm>
            <a:off x="1428161" y="51470"/>
            <a:ext cx="6287678" cy="9078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Типологический портрет обучающегося ГПОУ, относящегося к группе высокого риска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13-17 лет</a:t>
            </a:r>
          </a:p>
          <a:p>
            <a:pPr algn="ctr"/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E83C68D-8AAE-4F2C-9E34-0172311DD6A6}"/>
              </a:ext>
            </a:extLst>
          </p:cNvPr>
          <p:cNvSpPr/>
          <p:nvPr/>
        </p:nvSpPr>
        <p:spPr>
          <a:xfrm>
            <a:off x="674476" y="1150168"/>
            <a:ext cx="785796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Юноша 16,5 лет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с выраженными личностными характеристиками, увеличивающими риск аддиктивного поведения, имеющий направленность на немедицинское потребление психоактивных веществ, испытывающий позитивное отношение к наркопотреблению,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не согласный с тем, что немедицинское потребление наркотиков без назначения врача наносит непоправимый вред здоровью человека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большое количество людей из ближайшего окружения такого подростка вовлечены в незаконное потребление наркотических и психотропных веществ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отношения с родителями (законными представителями) у подростка являются негармоничными, проявляется преобладание в стиле родительского воспитания гиперпротекции, способствующей снижению самостоятельности и ответственности ребенка и отсутствие в воспитании родительского контроля за поведением ребенка, его времяпрепровождением. </a:t>
            </a:r>
          </a:p>
        </p:txBody>
      </p:sp>
    </p:spTree>
    <p:extLst>
      <p:ext uri="{BB962C8B-B14F-4D97-AF65-F5344CB8AC3E}">
        <p14:creationId xmlns:p14="http://schemas.microsoft.com/office/powerpoint/2010/main" val="30491412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4">
            <a:extLst>
              <a:ext uri="{FF2B5EF4-FFF2-40B4-BE49-F238E27FC236}">
                <a16:creationId xmlns:a16="http://schemas.microsoft.com/office/drawing/2014/main" xmlns="" id="{A680FDB9-692C-4BD8-839D-4946582F3527}"/>
              </a:ext>
            </a:extLst>
          </p:cNvPr>
          <p:cNvSpPr txBox="1">
            <a:spLocks/>
          </p:cNvSpPr>
          <p:nvPr/>
        </p:nvSpPr>
        <p:spPr>
          <a:xfrm>
            <a:off x="1043608" y="915566"/>
            <a:ext cx="7272337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39875" y="1307942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957CC3EF-17C7-40AD-90B6-C94DF8878E7F}"/>
              </a:ext>
            </a:extLst>
          </p:cNvPr>
          <p:cNvSpPr/>
          <p:nvPr/>
        </p:nvSpPr>
        <p:spPr>
          <a:xfrm>
            <a:off x="1428161" y="51470"/>
            <a:ext cx="6287678" cy="9078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Типологический портрет обучающегося ГПОУ, относящегося к группе высокого риска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18-21 год</a:t>
            </a:r>
          </a:p>
          <a:p>
            <a:pPr algn="ctr"/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E83C68D-8AAE-4F2C-9E34-0172311DD6A6}"/>
              </a:ext>
            </a:extLst>
          </p:cNvPr>
          <p:cNvSpPr/>
          <p:nvPr/>
        </p:nvSpPr>
        <p:spPr>
          <a:xfrm>
            <a:off x="674476" y="1150168"/>
            <a:ext cx="7857963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Юноша 19 лет</a:t>
            </a:r>
          </a:p>
          <a:p>
            <a:endParaRPr lang="ru-RU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/>
              <a:t>с выраженным негативным (депрессивным) эмоциональным состоянием,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/>
              <a:t>характеризующийся личностными чертами, увеличивающими риск аддиктивного поведения, имеющий направленность на немедицинское потребление психоактивных веществ, испытывающий позитивное отношение к наркопотреблению,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/>
              <a:t>полагающий, что немедицинское потребление наркотиков без назначения врача не наносит непоправимый вред здоровью человека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/>
              <a:t>большинство людей из ближайшего окружения данного молодого человека вовлечены в незаконное потребление наркотических и психотропных </a:t>
            </a:r>
            <a:r>
              <a:rPr lang="ru-RU" sz="2000" dirty="0"/>
              <a:t>веществ</a:t>
            </a:r>
          </a:p>
        </p:txBody>
      </p:sp>
    </p:spTree>
    <p:extLst>
      <p:ext uri="{BB962C8B-B14F-4D97-AF65-F5344CB8AC3E}">
        <p14:creationId xmlns:p14="http://schemas.microsoft.com/office/powerpoint/2010/main" val="34737301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4">
            <a:extLst>
              <a:ext uri="{FF2B5EF4-FFF2-40B4-BE49-F238E27FC236}">
                <a16:creationId xmlns:a16="http://schemas.microsoft.com/office/drawing/2014/main" xmlns="" id="{A680FDB9-692C-4BD8-839D-4946582F3527}"/>
              </a:ext>
            </a:extLst>
          </p:cNvPr>
          <p:cNvSpPr txBox="1">
            <a:spLocks/>
          </p:cNvSpPr>
          <p:nvPr/>
        </p:nvSpPr>
        <p:spPr>
          <a:xfrm>
            <a:off x="1043608" y="915566"/>
            <a:ext cx="7272337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03848" y="-19096"/>
            <a:ext cx="259228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Рекомендации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B919172-1D1C-4CD0-8BB9-98CA295D5243}"/>
              </a:ext>
            </a:extLst>
          </p:cNvPr>
          <p:cNvSpPr/>
          <p:nvPr/>
        </p:nvSpPr>
        <p:spPr>
          <a:xfrm>
            <a:off x="215516" y="909227"/>
            <a:ext cx="8568952" cy="3941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  <a:tabLst>
                <a:tab pos="270510" algn="l"/>
                <a:tab pos="630555" algn="l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Совершенствовать систему методического обеспечения СПТ: </a:t>
            </a:r>
            <a:endParaRPr lang="ru-RU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285750" algn="just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70510" algn="l"/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части усиления мотивационного компонента участия среди обучающихся, с целью снижения количества социально приемлемых ответов.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285750" algn="just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70510" algn="l"/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2019 году при организации СПТ требуется уделить большее внимание методической подготовке членов создаваемых в ГПОУ комиссий по проведению СПТ, ответственных за введение кодов, организовать их предварительное обучение работе с системой тестирования для снижения количества не идентифицированных анкет, соблюдения алгоритма проведения СПТ.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107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4">
            <a:extLst>
              <a:ext uri="{FF2B5EF4-FFF2-40B4-BE49-F238E27FC236}">
                <a16:creationId xmlns:a16="http://schemas.microsoft.com/office/drawing/2014/main" xmlns="" id="{A680FDB9-692C-4BD8-839D-4946582F3527}"/>
              </a:ext>
            </a:extLst>
          </p:cNvPr>
          <p:cNvSpPr txBox="1">
            <a:spLocks/>
          </p:cNvSpPr>
          <p:nvPr/>
        </p:nvSpPr>
        <p:spPr>
          <a:xfrm>
            <a:off x="1043608" y="915566"/>
            <a:ext cx="7272337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03848" y="-19096"/>
            <a:ext cx="259228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Рекомендации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B919172-1D1C-4CD0-8BB9-98CA295D5243}"/>
              </a:ext>
            </a:extLst>
          </p:cNvPr>
          <p:cNvSpPr/>
          <p:nvPr/>
        </p:nvSpPr>
        <p:spPr>
          <a:xfrm>
            <a:off x="215516" y="909227"/>
            <a:ext cx="856895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/>
              <a:t>Значительное усиление профилактической работы в образовательных организациях профессионального образования, проведение дополнительных исследований по анализу ситуации с организацией и проведением деятельности каждого ПОУ по направлению профилактики наркозависимости, наличия индивидуализации профилактической работы, качества деятельности по выявлению, учету и контролю ситуации относительно раннего выявления семейного неблагополучия, наличия современных личностноориентированных программ и проектов, отражающих системность и комплексный межведомственный подход в антинаркотической работе, </a:t>
            </a:r>
          </a:p>
        </p:txBody>
      </p:sp>
    </p:spTree>
    <p:extLst>
      <p:ext uri="{BB962C8B-B14F-4D97-AF65-F5344CB8AC3E}">
        <p14:creationId xmlns:p14="http://schemas.microsoft.com/office/powerpoint/2010/main" val="17989181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4">
            <a:extLst>
              <a:ext uri="{FF2B5EF4-FFF2-40B4-BE49-F238E27FC236}">
                <a16:creationId xmlns:a16="http://schemas.microsoft.com/office/drawing/2014/main" xmlns="" id="{A680FDB9-692C-4BD8-839D-4946582F3527}"/>
              </a:ext>
            </a:extLst>
          </p:cNvPr>
          <p:cNvSpPr txBox="1">
            <a:spLocks/>
          </p:cNvSpPr>
          <p:nvPr/>
        </p:nvSpPr>
        <p:spPr>
          <a:xfrm>
            <a:off x="1043608" y="915566"/>
            <a:ext cx="7272337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03848" y="-19096"/>
            <a:ext cx="259228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Рекомендации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B919172-1D1C-4CD0-8BB9-98CA295D5243}"/>
              </a:ext>
            </a:extLst>
          </p:cNvPr>
          <p:cNvSpPr/>
          <p:nvPr/>
        </p:nvSpPr>
        <p:spPr>
          <a:xfrm>
            <a:off x="215516" y="909227"/>
            <a:ext cx="8568952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400" dirty="0"/>
              <a:t>оперативное проведение внеочередного повышения квалификации педагогических коллективов и управленческих команд ПОУ, в которых зафиксирован наиболее высокий уровень обучающихся группы высокого риска потребления ПАВ по тематике организации профилактической работы,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400" dirty="0"/>
              <a:t>создание на базе ПОУ пилотных методических площадок для обобщения и диссеминации инновационного педагогического опыта организации профилактической работы </a:t>
            </a:r>
          </a:p>
        </p:txBody>
      </p:sp>
    </p:spTree>
    <p:extLst>
      <p:ext uri="{BB962C8B-B14F-4D97-AF65-F5344CB8AC3E}">
        <p14:creationId xmlns:p14="http://schemas.microsoft.com/office/powerpoint/2010/main" val="904739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4">
            <a:extLst>
              <a:ext uri="{FF2B5EF4-FFF2-40B4-BE49-F238E27FC236}">
                <a16:creationId xmlns:a16="http://schemas.microsoft.com/office/drawing/2014/main" xmlns="" id="{A680FDB9-692C-4BD8-839D-4946582F3527}"/>
              </a:ext>
            </a:extLst>
          </p:cNvPr>
          <p:cNvSpPr txBox="1">
            <a:spLocks/>
          </p:cNvSpPr>
          <p:nvPr/>
        </p:nvSpPr>
        <p:spPr>
          <a:xfrm>
            <a:off x="1043608" y="915566"/>
            <a:ext cx="7272337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03848" y="-19096"/>
            <a:ext cx="259228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Рекомендации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B919172-1D1C-4CD0-8BB9-98CA295D5243}"/>
              </a:ext>
            </a:extLst>
          </p:cNvPr>
          <p:cNvSpPr/>
          <p:nvPr/>
        </p:nvSpPr>
        <p:spPr>
          <a:xfrm>
            <a:off x="215516" y="909227"/>
            <a:ext cx="8568952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dirty="0"/>
              <a:t>На основании полученных типологических портретов обучающихся групп высокого социального риска провести в образовательных организациях анализ содержания профилактической работы по основным показателям типологического риска, более четко связать проводимую профилактическую деятельность с работой по нейтрализации данных показателей.</a:t>
            </a:r>
          </a:p>
          <a:p>
            <a:pPr marL="285750" lvl="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dirty="0"/>
              <a:t>Совершенствовать индивидуальную профилактическую работу с обучающимися, относящимися к группе риска по шкале «Стиль родительского воспитания – гиперпротекция», в непосредственном сотрудничестве с их семьями, информируя родителей о рисках для детей применения негармоничных стилей семейного воспитания, уделяя значительное внимание вопросу важности контроля родителями свободного времени подростков, в адекватных их (подростков) возрастным особенностям формах, информированности в данной области. </a:t>
            </a:r>
          </a:p>
        </p:txBody>
      </p:sp>
    </p:spTree>
    <p:extLst>
      <p:ext uri="{BB962C8B-B14F-4D97-AF65-F5344CB8AC3E}">
        <p14:creationId xmlns:p14="http://schemas.microsoft.com/office/powerpoint/2010/main" val="3580026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1635646"/>
            <a:ext cx="8424936" cy="3240360"/>
          </a:xfrm>
        </p:spPr>
        <p:txBody>
          <a:bodyPr>
            <a:noAutofit/>
          </a:bodyPr>
          <a:lstStyle/>
          <a:p>
            <a:pPr algn="l"/>
            <a:r>
              <a:rPr lang="ru-RU" sz="1600" b="1" dirty="0"/>
              <a:t>Для того чтобы определить наличие социального риска незаконного потребления наркотических средств и психотропных веществ, у подростков, принявших участие в исследовании, комплексно оценивались: </a:t>
            </a:r>
            <a:br>
              <a:rPr lang="ru-RU" sz="1600" b="1" dirty="0"/>
            </a:br>
            <a:r>
              <a:rPr lang="ru-RU" sz="1600" b="1" dirty="0"/>
              <a:t>- </a:t>
            </a:r>
            <a:r>
              <a:rPr lang="ru-RU" sz="1600" dirty="0"/>
              <a:t>осведомленность подростка о вреде наркотических веществ; </a:t>
            </a:r>
            <a:br>
              <a:rPr lang="ru-RU" sz="1600" dirty="0"/>
            </a:br>
            <a:r>
              <a:rPr lang="ru-RU" sz="1600" dirty="0"/>
              <a:t>- наркотизация окружения подростка;</a:t>
            </a:r>
            <a:br>
              <a:rPr lang="ru-RU" sz="1600" dirty="0"/>
            </a:br>
            <a:r>
              <a:rPr lang="ru-RU" sz="1600" dirty="0"/>
              <a:t>- склонность к наркозависимости;</a:t>
            </a:r>
            <a:br>
              <a:rPr lang="ru-RU" sz="1600" dirty="0"/>
            </a:br>
            <a:r>
              <a:rPr lang="ru-RU" sz="1600" dirty="0"/>
              <a:t>- правовая грамотность в сфере незаконного оборота и немедицинского потребления наркотических средств и психотропных веществ, </a:t>
            </a:r>
            <a:br>
              <a:rPr lang="ru-RU" sz="1600" dirty="0"/>
            </a:br>
            <a:r>
              <a:rPr lang="ru-RU" sz="1600" dirty="0"/>
              <a:t>- стиль родительского воспитания (оценивался у подростков возрастной категории 13-17 лет), </a:t>
            </a:r>
            <a:br>
              <a:rPr lang="ru-RU" sz="1600" dirty="0"/>
            </a:br>
            <a:r>
              <a:rPr lang="ru-RU" sz="1600" dirty="0"/>
              <a:t>- осведомленность родителей о местонахождении ребенка (оценивался у подростков возрастной категории 13-17 лет), </a:t>
            </a:r>
            <a:br>
              <a:rPr lang="ru-RU" sz="1600" dirty="0"/>
            </a:br>
            <a:r>
              <a:rPr lang="ru-RU" sz="1600" dirty="0"/>
              <a:t>- уровень проявления негативных эмоциональных состояний (шкала «Депрессия») оценивался у молодых людей возрастной группы 18-21 год</a:t>
            </a:r>
            <a:endParaRPr lang="ru-RU" sz="1600" b="1" dirty="0"/>
          </a:p>
        </p:txBody>
      </p:sp>
      <p:sp>
        <p:nvSpPr>
          <p:cNvPr id="3" name="Объект 4">
            <a:extLst>
              <a:ext uri="{FF2B5EF4-FFF2-40B4-BE49-F238E27FC236}">
                <a16:creationId xmlns:a16="http://schemas.microsoft.com/office/drawing/2014/main" xmlns="" id="{A680FDB9-692C-4BD8-839D-4946582F3527}"/>
              </a:ext>
            </a:extLst>
          </p:cNvPr>
          <p:cNvSpPr txBox="1">
            <a:spLocks/>
          </p:cNvSpPr>
          <p:nvPr/>
        </p:nvSpPr>
        <p:spPr>
          <a:xfrm>
            <a:off x="1043608" y="915566"/>
            <a:ext cx="7272337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198521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Форма анкеты для проведения тестирования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A00B29EA-654B-49F6-B4DE-D73F2EC4094B}"/>
              </a:ext>
            </a:extLst>
          </p:cNvPr>
          <p:cNvSpPr/>
          <p:nvPr/>
        </p:nvSpPr>
        <p:spPr>
          <a:xfrm>
            <a:off x="179513" y="915566"/>
            <a:ext cx="4104456" cy="56172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Возрастная категория 13-17 лет</a:t>
            </a:r>
          </a:p>
          <a:p>
            <a:pPr algn="ctr"/>
            <a:endParaRPr lang="ru-RU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583027D2-9BC4-44F7-8123-C2764BF7022E}"/>
              </a:ext>
            </a:extLst>
          </p:cNvPr>
          <p:cNvSpPr/>
          <p:nvPr/>
        </p:nvSpPr>
        <p:spPr>
          <a:xfrm>
            <a:off x="4860033" y="915566"/>
            <a:ext cx="4124857" cy="56172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Возрастная категория 18-21 год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3789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4">
            <a:extLst>
              <a:ext uri="{FF2B5EF4-FFF2-40B4-BE49-F238E27FC236}">
                <a16:creationId xmlns:a16="http://schemas.microsoft.com/office/drawing/2014/main" xmlns="" id="{A680FDB9-692C-4BD8-839D-4946582F3527}"/>
              </a:ext>
            </a:extLst>
          </p:cNvPr>
          <p:cNvSpPr txBox="1">
            <a:spLocks/>
          </p:cNvSpPr>
          <p:nvPr/>
        </p:nvSpPr>
        <p:spPr>
          <a:xfrm>
            <a:off x="1043608" y="915566"/>
            <a:ext cx="7272337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03848" y="-19096"/>
            <a:ext cx="259228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Рекомендации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B919172-1D1C-4CD0-8BB9-98CA295D5243}"/>
              </a:ext>
            </a:extLst>
          </p:cNvPr>
          <p:cNvSpPr/>
          <p:nvPr/>
        </p:nvSpPr>
        <p:spPr>
          <a:xfrm>
            <a:off x="215516" y="909227"/>
            <a:ext cx="85689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/>
              <a:t>Эмоциональное состояние обучающихся ГПОУ в СПб за последние два года улучшилось. Однако группа обучающихся высокого социального риска по данному показателю остается значительной.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/>
              <a:t>Следует продолжать и совершенствовать индивидуальную профилактическую и коррекционно-развивающую работу по преодолению и предупреждению у студентов ГПОУ негативных эмоциональных состояний, влияющих на их поведение, а также соответствующих негативных средовых факторов (недостаточность системы поддержки, эмоциональное неблагополучие в семейной среде, недостаточная включенность в социально значимую и объективно способствующую повышению самооценки и улучшению эмоционального состояния данных подростков деятельность на базе образовательной организации и др.).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/>
              <a:t>Таким образом, следует продолжать и совершенствовать психолого-педагогическую работу по гармонизации и стабилизации эмоциональных состояний обучающихся ГПОУ Санкт-Петербурга.</a:t>
            </a:r>
          </a:p>
        </p:txBody>
      </p:sp>
    </p:spTree>
    <p:extLst>
      <p:ext uri="{BB962C8B-B14F-4D97-AF65-F5344CB8AC3E}">
        <p14:creationId xmlns:p14="http://schemas.microsoft.com/office/powerpoint/2010/main" val="6957831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4">
            <a:extLst>
              <a:ext uri="{FF2B5EF4-FFF2-40B4-BE49-F238E27FC236}">
                <a16:creationId xmlns:a16="http://schemas.microsoft.com/office/drawing/2014/main" xmlns="" id="{A680FDB9-692C-4BD8-839D-4946582F3527}"/>
              </a:ext>
            </a:extLst>
          </p:cNvPr>
          <p:cNvSpPr txBox="1">
            <a:spLocks/>
          </p:cNvSpPr>
          <p:nvPr/>
        </p:nvSpPr>
        <p:spPr>
          <a:xfrm>
            <a:off x="1043608" y="915566"/>
            <a:ext cx="7272337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03848" y="-19096"/>
            <a:ext cx="259228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Рекомендации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B919172-1D1C-4CD0-8BB9-98CA295D5243}"/>
              </a:ext>
            </a:extLst>
          </p:cNvPr>
          <p:cNvSpPr/>
          <p:nvPr/>
        </p:nvSpPr>
        <p:spPr>
          <a:xfrm>
            <a:off x="287524" y="1418458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60000" algn="just"/>
            <a:r>
              <a:rPr lang="ru-RU" dirty="0"/>
              <a:t>Рекомендуется усилить профилактическую работу в семье и профессиональных образовательных организациях по реализации значительно увеличившейся потребности подростков в доверительной беседе с близким человеком. Целесообразно проведение анализа деятельности образовательных организаций в данном направлении для разработки соответствующих предложений. </a:t>
            </a:r>
          </a:p>
        </p:txBody>
      </p:sp>
    </p:spTree>
    <p:extLst>
      <p:ext uri="{BB962C8B-B14F-4D97-AF65-F5344CB8AC3E}">
        <p14:creationId xmlns:p14="http://schemas.microsoft.com/office/powerpoint/2010/main" val="35451659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4">
            <a:extLst>
              <a:ext uri="{FF2B5EF4-FFF2-40B4-BE49-F238E27FC236}">
                <a16:creationId xmlns:a16="http://schemas.microsoft.com/office/drawing/2014/main" xmlns="" id="{A680FDB9-692C-4BD8-839D-4946582F3527}"/>
              </a:ext>
            </a:extLst>
          </p:cNvPr>
          <p:cNvSpPr txBox="1">
            <a:spLocks/>
          </p:cNvSpPr>
          <p:nvPr/>
        </p:nvSpPr>
        <p:spPr>
          <a:xfrm>
            <a:off x="1043608" y="915566"/>
            <a:ext cx="7272337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43608" y="-249929"/>
            <a:ext cx="676875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lang="ru-RU" b="1" dirty="0"/>
              <a:t>ПРИМЕРНЫЙ АЛГОРИТМ ПСИХОЛОГО-ПЕДАГОГИЧЕСКОЙ ПОМОЩИ И ПОДДЕРЖКИ ОБУЧАЮЩИХСЯ ГРУПП СОЦИАЛЬНОГО РИСКА ГПОУ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B919172-1D1C-4CD0-8BB9-98CA295D5243}"/>
              </a:ext>
            </a:extLst>
          </p:cNvPr>
          <p:cNvSpPr/>
          <p:nvPr/>
        </p:nvSpPr>
        <p:spPr>
          <a:xfrm>
            <a:off x="287524" y="1418458"/>
            <a:ext cx="856895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/>
              <a:t>Для образовательной организации</a:t>
            </a:r>
          </a:p>
          <a:p>
            <a:pPr algn="ctr"/>
            <a:endParaRPr lang="ru-RU" sz="2000" dirty="0"/>
          </a:p>
          <a:p>
            <a:pPr marL="342900" lvl="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2000" dirty="0"/>
              <a:t>Результаты социально-психологическом тестирования обучающихся на предмет раннего выявления незаконного потребления наркотических средств и психотропных веществ передаются руководителю образовательной организации.</a:t>
            </a:r>
          </a:p>
          <a:p>
            <a:pPr marL="342900" lvl="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2000" dirty="0"/>
              <a:t>Организуется Совет профилактики или другие локальные структуры в образовательной организации, созданные с целью организации и контроля проводимой работы по профилактике аддиктивного поведения обучающихся.</a:t>
            </a:r>
            <a:endParaRPr lang="ru-RU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237190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4">
            <a:extLst>
              <a:ext uri="{FF2B5EF4-FFF2-40B4-BE49-F238E27FC236}">
                <a16:creationId xmlns:a16="http://schemas.microsoft.com/office/drawing/2014/main" xmlns="" id="{A680FDB9-692C-4BD8-839D-4946582F3527}"/>
              </a:ext>
            </a:extLst>
          </p:cNvPr>
          <p:cNvSpPr txBox="1">
            <a:spLocks/>
          </p:cNvSpPr>
          <p:nvPr/>
        </p:nvSpPr>
        <p:spPr>
          <a:xfrm>
            <a:off x="1043608" y="915566"/>
            <a:ext cx="7272337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43608" y="-249929"/>
            <a:ext cx="676875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lang="ru-RU" b="1" dirty="0"/>
              <a:t>ПРИМЕРНЫЙ АЛГОРИТМ ПСИХОЛОГО-ПЕДАГОГИЧЕСКОЙ ПОМОЩИ И ПОДДЕРЖКИ ОБУЧАЮЩИХСЯ ГРУПП СОЦИАЛЬНОГО РИСКА ГПОУ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B919172-1D1C-4CD0-8BB9-98CA295D5243}"/>
              </a:ext>
            </a:extLst>
          </p:cNvPr>
          <p:cNvSpPr/>
          <p:nvPr/>
        </p:nvSpPr>
        <p:spPr>
          <a:xfrm>
            <a:off x="287524" y="1123410"/>
            <a:ext cx="856895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Для всех обучающихся образовательных организаций: </a:t>
            </a:r>
          </a:p>
          <a:p>
            <a:endParaRPr lang="ru-RU" sz="2000" dirty="0"/>
          </a:p>
          <a:p>
            <a:pPr marL="285750" lvl="0" indent="-28575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2000" dirty="0"/>
              <a:t>организуется информационно-просветительская работа в рамках профилактики незаконного потребления наркотических средств и психотропных веществ как непосредственно с подростками с выявленным риском незаконного потребления наркотических средств и психотропных веществ, так и в классе в целом.</a:t>
            </a:r>
          </a:p>
          <a:p>
            <a:pPr marL="285750" lvl="0" indent="-28575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2000" dirty="0"/>
              <a:t>проводится мотивационно-просветительская беседа с обучающимися относительно актуальности участия в социально-психологическом тестировании на предмет раннего выявления незаконного потребления наркотических средств и психотропных веществ.</a:t>
            </a:r>
            <a:endParaRPr lang="ru-RU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208912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4">
            <a:extLst>
              <a:ext uri="{FF2B5EF4-FFF2-40B4-BE49-F238E27FC236}">
                <a16:creationId xmlns:a16="http://schemas.microsoft.com/office/drawing/2014/main" xmlns="" id="{A680FDB9-692C-4BD8-839D-4946582F3527}"/>
              </a:ext>
            </a:extLst>
          </p:cNvPr>
          <p:cNvSpPr txBox="1">
            <a:spLocks/>
          </p:cNvSpPr>
          <p:nvPr/>
        </p:nvSpPr>
        <p:spPr>
          <a:xfrm>
            <a:off x="1043608" y="915566"/>
            <a:ext cx="7272337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43608" y="-249929"/>
            <a:ext cx="676875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lang="ru-RU" b="1" dirty="0"/>
              <a:t>ПРИМЕРНЫЙ АЛГОРИТМ ПСИХОЛОГО-ПЕДАГОГИЧЕСКОЙ ПОМОЩИ И ПОДДЕРЖКИ ОБУЧАЮЩИХСЯ ГРУПП СОЦИАЛЬНОГО РИСКА ГПОУ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B919172-1D1C-4CD0-8BB9-98CA295D5243}"/>
              </a:ext>
            </a:extLst>
          </p:cNvPr>
          <p:cNvSpPr/>
          <p:nvPr/>
        </p:nvSpPr>
        <p:spPr>
          <a:xfrm>
            <a:off x="395300" y="950400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Для обучающихся с выявленным высоким риском потребления наркотических средств и психотропных веществ:</a:t>
            </a:r>
          </a:p>
          <a:p>
            <a:pPr algn="ctr"/>
            <a:endParaRPr lang="ru-RU" dirty="0"/>
          </a:p>
          <a:p>
            <a:pPr algn="just"/>
            <a:r>
              <a:rPr lang="ru-RU" dirty="0"/>
              <a:t>Диагностическая беседа с обучающимся, с педагогами образовательной организации, сбор психологического анамнеза обучающегося, наблюдение за поведением обучающегося в образовательной организации.</a:t>
            </a:r>
          </a:p>
          <a:p>
            <a:pPr algn="just"/>
            <a:endParaRPr lang="ru-RU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dirty="0"/>
              <a:t>Проводится индивидуальное углубленное психодиагностическое обследование личности обучающегося. </a:t>
            </a:r>
          </a:p>
          <a:p>
            <a:pPr algn="just"/>
            <a:r>
              <a:rPr lang="ru-RU" u="sng" dirty="0"/>
              <a:t>Рекомендуемые методики: </a:t>
            </a:r>
          </a:p>
          <a:p>
            <a:pPr algn="just"/>
            <a:r>
              <a:rPr lang="ru-RU" dirty="0"/>
              <a:t>- Многофакторная методика Кетелла 14</a:t>
            </a:r>
            <a:r>
              <a:rPr lang="en-US" dirty="0"/>
              <a:t>PF</a:t>
            </a:r>
            <a:r>
              <a:rPr lang="ru-RU" dirty="0"/>
              <a:t>/</a:t>
            </a:r>
            <a:r>
              <a:rPr lang="en-US" dirty="0"/>
              <a:t>HSPQ</a:t>
            </a:r>
            <a:r>
              <a:rPr lang="ru-RU" dirty="0"/>
              <a:t>,</a:t>
            </a:r>
          </a:p>
          <a:p>
            <a:pPr algn="just"/>
            <a:r>
              <a:rPr lang="ru-RU" dirty="0"/>
              <a:t>- Тест «Склонность к зависимому поведению» (В.Д. Менделевич),</a:t>
            </a:r>
          </a:p>
          <a:p>
            <a:pPr algn="just"/>
            <a:r>
              <a:rPr lang="ru-RU" dirty="0"/>
              <a:t>- Копинг-поведение в стрессовых ситуациях (С. Норман, Д.Ф. Эндлер, Д.А.Джеймс, М.И. Паркер; адаптированный вариант Т.А.Крюковой) и др.;</a:t>
            </a:r>
          </a:p>
        </p:txBody>
      </p:sp>
    </p:spTree>
    <p:extLst>
      <p:ext uri="{BB962C8B-B14F-4D97-AF65-F5344CB8AC3E}">
        <p14:creationId xmlns:p14="http://schemas.microsoft.com/office/powerpoint/2010/main" val="6402184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4">
            <a:extLst>
              <a:ext uri="{FF2B5EF4-FFF2-40B4-BE49-F238E27FC236}">
                <a16:creationId xmlns:a16="http://schemas.microsoft.com/office/drawing/2014/main" xmlns="" id="{A680FDB9-692C-4BD8-839D-4946582F3527}"/>
              </a:ext>
            </a:extLst>
          </p:cNvPr>
          <p:cNvSpPr txBox="1">
            <a:spLocks/>
          </p:cNvSpPr>
          <p:nvPr/>
        </p:nvSpPr>
        <p:spPr>
          <a:xfrm>
            <a:off x="1043608" y="915566"/>
            <a:ext cx="7272337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43608" y="-249929"/>
            <a:ext cx="676875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lang="ru-RU" b="1" dirty="0"/>
              <a:t>ПРИМЕРНЫЙ АЛГОРИТМ ПСИХОЛОГО-ПЕДАГОГИЧЕСКОЙ ПОМОЩИ И ПОДДЕРЖКИ ОБУЧАЮЩИХСЯ ГРУПП СОЦИАЛЬНОГО РИСКА ГПОУ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B919172-1D1C-4CD0-8BB9-98CA295D5243}"/>
              </a:ext>
            </a:extLst>
          </p:cNvPr>
          <p:cNvSpPr/>
          <p:nvPr/>
        </p:nvSpPr>
        <p:spPr>
          <a:xfrm>
            <a:off x="395300" y="950400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Для обучающихся с выявленным высоким риском потребления наркотических средств и психотропных веществ:</a:t>
            </a:r>
          </a:p>
          <a:p>
            <a:pPr algn="ctr"/>
            <a:endParaRPr lang="ru-RU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/>
              <a:t>проводится комплексная психолого-педагогическая диагностика особенностей взаимоотношений в семье обучающегося, выявляются дестабилизирующие факторы. </a:t>
            </a:r>
          </a:p>
          <a:p>
            <a:endParaRPr lang="ru-RU" dirty="0"/>
          </a:p>
          <a:p>
            <a:r>
              <a:rPr lang="ru-RU" u="sng" dirty="0"/>
              <a:t>Рекомендуемые методики: </a:t>
            </a:r>
          </a:p>
          <a:p>
            <a:endParaRPr lang="ru-RU" u="sng" dirty="0"/>
          </a:p>
          <a:p>
            <a:r>
              <a:rPr lang="ru-RU" dirty="0"/>
              <a:t>- Опросник Анализ семейных взаимоотношений (Э.Г. Эйдемиллер), </a:t>
            </a:r>
          </a:p>
          <a:p>
            <a:r>
              <a:rPr lang="ru-RU" dirty="0"/>
              <a:t>- Проективные методики (Незаконченные предложения, рисунок «Моя семья» и др.), </a:t>
            </a:r>
          </a:p>
          <a:p>
            <a:r>
              <a:rPr lang="ru-RU" dirty="0"/>
              <a:t>- Беседа с обучающимся, беседа с родителями, сбор психологического анамнеза, беседа с педагогами, наблюдение за взаимодействием обучающегося с родителями.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981749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4">
            <a:extLst>
              <a:ext uri="{FF2B5EF4-FFF2-40B4-BE49-F238E27FC236}">
                <a16:creationId xmlns:a16="http://schemas.microsoft.com/office/drawing/2014/main" xmlns="" id="{A680FDB9-692C-4BD8-839D-4946582F3527}"/>
              </a:ext>
            </a:extLst>
          </p:cNvPr>
          <p:cNvSpPr txBox="1">
            <a:spLocks/>
          </p:cNvSpPr>
          <p:nvPr/>
        </p:nvSpPr>
        <p:spPr>
          <a:xfrm>
            <a:off x="1043608" y="915566"/>
            <a:ext cx="7272337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43608" y="-249929"/>
            <a:ext cx="676875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lang="ru-RU" b="1" dirty="0"/>
              <a:t>ПРИМЕРНЫЙ АЛГОРИТМ ПСИХОЛОГО-ПЕДАГОГИЧЕСКОЙ ПОМОЩИ И ПОДДЕРЖКИ ОБУЧАЮЩИХСЯ ГРУПП СОЦИАЛЬНОГО РИСКА ГПОУ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B919172-1D1C-4CD0-8BB9-98CA295D5243}"/>
              </a:ext>
            </a:extLst>
          </p:cNvPr>
          <p:cNvSpPr/>
          <p:nvPr/>
        </p:nvSpPr>
        <p:spPr>
          <a:xfrm>
            <a:off x="395300" y="950400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Для обучающихся с выявленным высоким риском потребления наркотических средств и психотропных веществ:</a:t>
            </a:r>
          </a:p>
          <a:p>
            <a:pPr algn="ctr"/>
            <a:endParaRPr lang="ru-RU" dirty="0"/>
          </a:p>
          <a:p>
            <a:pPr marL="285750" lvl="0" indent="-28575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2000" dirty="0"/>
              <a:t>на основании результатов обследования обучающегося психолого-педагогической комиссией образовательной организации разрабатывается и утверждается программа и план индивидуальной профилактической работы с обучающимся в сотрудничестве с семьей.</a:t>
            </a:r>
          </a:p>
          <a:p>
            <a:pPr marL="285750" lvl="0" indent="-28575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2000" dirty="0"/>
              <a:t>результаты обследования обучающегося, его программа и план индивидуальной профилактической работы обсуждаются на заседаниях Совета профилактики или других локальных структурах в образовательных организациях, созданных с целью организации и контроля проводимой работы по профилактике аддиктивного поведения обучающихся. </a:t>
            </a:r>
            <a:endParaRPr lang="ru-RU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946584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4">
            <a:extLst>
              <a:ext uri="{FF2B5EF4-FFF2-40B4-BE49-F238E27FC236}">
                <a16:creationId xmlns:a16="http://schemas.microsoft.com/office/drawing/2014/main" xmlns="" id="{A680FDB9-692C-4BD8-839D-4946582F3527}"/>
              </a:ext>
            </a:extLst>
          </p:cNvPr>
          <p:cNvSpPr txBox="1">
            <a:spLocks/>
          </p:cNvSpPr>
          <p:nvPr/>
        </p:nvSpPr>
        <p:spPr>
          <a:xfrm>
            <a:off x="1043608" y="915566"/>
            <a:ext cx="7272337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43608" y="-249929"/>
            <a:ext cx="676875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lang="ru-RU" b="1" dirty="0"/>
              <a:t>ПРИМЕРНЫЙ АЛГОРИТМ ПСИХОЛОГО-ПЕДАГОГИЧЕСКОЙ ПОМОЩИ И ПОДДЕРЖКИ ОБУЧАЮЩИХСЯ ГРУПП СОЦИАЛЬНОГО РИСКА ГПОУ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B919172-1D1C-4CD0-8BB9-98CA295D5243}"/>
              </a:ext>
            </a:extLst>
          </p:cNvPr>
          <p:cNvSpPr/>
          <p:nvPr/>
        </p:nvSpPr>
        <p:spPr>
          <a:xfrm>
            <a:off x="395300" y="950400"/>
            <a:ext cx="8568952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Для обучающихся с выявленным высоким риском потребления наркотических средств и психотропных веществ:</a:t>
            </a:r>
          </a:p>
          <a:p>
            <a:pPr algn="ctr"/>
            <a:endParaRPr lang="ru-RU" dirty="0"/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/>
              <a:t>проводится индивидуальная социально-психолого-педагогическая работа с обучающимся на основании утвержденных программы и плана индивидуальной профилактической работы.</a:t>
            </a:r>
            <a:endParaRPr lang="ru-RU" sz="2000" dirty="0"/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/>
              <a:t>проводится информационно-просветительская работа с родителями обучающихся с целью их ознакомления с семейными и личностными факторами риска незаконного потребления наркотических средств и психотропных веществ.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/>
              <a:t>на основании результатов социально-психологического тестирования на предмет раннего выявления незаконного потребления наркотических средств и психотропных веществ психолого-педагогической комиссией образовательной организации разрабатывается и утверждается программа и план индивидуальной профилактической работы с обучающимся.</a:t>
            </a:r>
            <a:endParaRPr lang="ru-RU" sz="2000" dirty="0"/>
          </a:p>
          <a:p>
            <a:pPr lvl="0"/>
            <a:endParaRPr lang="ru-RU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308910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4">
            <a:extLst>
              <a:ext uri="{FF2B5EF4-FFF2-40B4-BE49-F238E27FC236}">
                <a16:creationId xmlns:a16="http://schemas.microsoft.com/office/drawing/2014/main" xmlns="" id="{A680FDB9-692C-4BD8-839D-4946582F3527}"/>
              </a:ext>
            </a:extLst>
          </p:cNvPr>
          <p:cNvSpPr txBox="1">
            <a:spLocks/>
          </p:cNvSpPr>
          <p:nvPr/>
        </p:nvSpPr>
        <p:spPr>
          <a:xfrm>
            <a:off x="1043608" y="915566"/>
            <a:ext cx="7272337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43608" y="-249929"/>
            <a:ext cx="676875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lang="ru-RU" b="1" dirty="0"/>
              <a:t>ПРИМЕРНЫЙ АЛГОРИТМ ПСИХОЛОГО-ПЕДАГОГИЧЕСКОЙ ПОМОЩИ И ПОДДЕРЖКИ ОБУЧАЮЩИХСЯ ГРУПП СОЦИАЛЬНОГО РИСКА ГПОУ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B919172-1D1C-4CD0-8BB9-98CA295D5243}"/>
              </a:ext>
            </a:extLst>
          </p:cNvPr>
          <p:cNvSpPr/>
          <p:nvPr/>
        </p:nvSpPr>
        <p:spPr>
          <a:xfrm>
            <a:off x="395300" y="950400"/>
            <a:ext cx="85689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Для обучающихся с выявленным высоким риском потребления наркотических средств и психотропных веществ:</a:t>
            </a:r>
          </a:p>
          <a:p>
            <a:pPr algn="ctr"/>
            <a:endParaRPr lang="ru-RU" dirty="0"/>
          </a:p>
          <a:p>
            <a:pPr marL="285750" lvl="0" indent="-28575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dirty="0"/>
              <a:t>адресная профилактическая работа проводится в рамках тех шкал, по которым были обнаружены критические значения. Именно эти факторы должны стать мишенями для психолого-педагогической, социально-педагогической работы с подростком в образовательном учреждении и построения в каждом конкретном случае индивидуальных образовательных маршрутов в сотрудничестве с семьями.</a:t>
            </a:r>
          </a:p>
          <a:p>
            <a:pPr marL="285750" lvl="0" indent="-28575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dirty="0"/>
              <a:t>проводится индивидуальная социально-психолого-педагогическая работа с обучающимся на основании утвержденных программы и плана индивидуальной профилактической работы</a:t>
            </a:r>
          </a:p>
          <a:p>
            <a:pPr lvl="0"/>
            <a:endParaRPr lang="ru-RU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65422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4">
            <a:extLst>
              <a:ext uri="{FF2B5EF4-FFF2-40B4-BE49-F238E27FC236}">
                <a16:creationId xmlns:a16="http://schemas.microsoft.com/office/drawing/2014/main" xmlns="" id="{A680FDB9-692C-4BD8-839D-4946582F3527}"/>
              </a:ext>
            </a:extLst>
          </p:cNvPr>
          <p:cNvSpPr txBox="1">
            <a:spLocks/>
          </p:cNvSpPr>
          <p:nvPr/>
        </p:nvSpPr>
        <p:spPr>
          <a:xfrm>
            <a:off x="1043608" y="915566"/>
            <a:ext cx="7272337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43608" y="-249929"/>
            <a:ext cx="676875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lang="ru-RU" b="1" dirty="0"/>
              <a:t>ПРИМЕРНЫЙ АЛГОРИТМ ПСИХОЛОГО-ПЕДАГОГИЧЕСКОЙ ПОМОЩИ И ПОДДЕРЖКИ ОБУЧАЮЩИХСЯ ГРУПП СОЦИАЛЬНОГО РИСКА ГПОУ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B919172-1D1C-4CD0-8BB9-98CA295D5243}"/>
              </a:ext>
            </a:extLst>
          </p:cNvPr>
          <p:cNvSpPr/>
          <p:nvPr/>
        </p:nvSpPr>
        <p:spPr>
          <a:xfrm>
            <a:off x="395300" y="950400"/>
            <a:ext cx="85689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Для обучающихся с выявленным высоким риском потребления наркотических средств и психотропных веществ:</a:t>
            </a:r>
          </a:p>
          <a:p>
            <a:pPr algn="ctr"/>
            <a:endParaRPr lang="ru-RU" dirty="0"/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/>
              <a:t>при обнаружении у обучающихся в рамках социально-психологического тестирования критического значения по шкалам «Стиль родительского воспитания (гиперпротекция)» или «Осведомленность родителей о местонахождении подростка» проводится информационно-просветительская работа с их родителями с целью их ознакомления с семейными и личностными факторами риска незаконного потребления наркотических средств и психотропных веществ.</a:t>
            </a:r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/>
              <a:t>при выявлении низкого уровня правовой грамотности у обучающихся или критического значения по шкале «Осведомленность о вреде наркотических средств» организовать информационно-просветительскую работу в рамках профилактики незаконного потребления наркотических средств и психотропных веществ как непосредственно с обучающимися, так и с их родителями.</a:t>
            </a:r>
          </a:p>
          <a:p>
            <a:pPr lvl="0"/>
            <a:endParaRPr lang="ru-RU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66671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055" y="2351046"/>
            <a:ext cx="7848401" cy="561727"/>
          </a:xfrm>
        </p:spPr>
        <p:txBody>
          <a:bodyPr>
            <a:noAutofit/>
          </a:bodyPr>
          <a:lstStyle/>
          <a:p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4">
            <a:extLst>
              <a:ext uri="{FF2B5EF4-FFF2-40B4-BE49-F238E27FC236}">
                <a16:creationId xmlns:a16="http://schemas.microsoft.com/office/drawing/2014/main" xmlns="" id="{A680FDB9-692C-4BD8-839D-4946582F3527}"/>
              </a:ext>
            </a:extLst>
          </p:cNvPr>
          <p:cNvSpPr txBox="1">
            <a:spLocks/>
          </p:cNvSpPr>
          <p:nvPr/>
        </p:nvSpPr>
        <p:spPr>
          <a:xfrm>
            <a:off x="1043608" y="915566"/>
            <a:ext cx="7272337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3855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/>
              <a:t>Динамика охвата обучающихся ГПОУ, принявших участие в СПТ, 2015-2018</a:t>
            </a:r>
            <a:endParaRPr lang="ru-RU" b="1" dirty="0">
              <a:solidFill>
                <a:prstClr val="black"/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1E193B66-61BB-4B95-A6E3-EE97E79405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6595359"/>
              </p:ext>
            </p:extLst>
          </p:nvPr>
        </p:nvGraphicFramePr>
        <p:xfrm>
          <a:off x="793775" y="759329"/>
          <a:ext cx="7446585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9378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4">
            <a:extLst>
              <a:ext uri="{FF2B5EF4-FFF2-40B4-BE49-F238E27FC236}">
                <a16:creationId xmlns:a16="http://schemas.microsoft.com/office/drawing/2014/main" xmlns="" id="{A680FDB9-692C-4BD8-839D-4946582F3527}"/>
              </a:ext>
            </a:extLst>
          </p:cNvPr>
          <p:cNvSpPr txBox="1">
            <a:spLocks/>
          </p:cNvSpPr>
          <p:nvPr/>
        </p:nvSpPr>
        <p:spPr>
          <a:xfrm>
            <a:off x="1043608" y="915566"/>
            <a:ext cx="7272337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123478"/>
            <a:ext cx="619268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Динамика количества обучающихся образовательных учреждений Санкт-Петербурга группы высокого социального риска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dirty="0"/>
              <a:t>2017-2018</a:t>
            </a:r>
            <a:endParaRPr lang="ru-RU" b="1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DBF9C6B8-9A1E-4231-8F23-499D9864D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Объект 4">
            <a:extLst>
              <a:ext uri="{FF2B5EF4-FFF2-40B4-BE49-F238E27FC236}">
                <a16:creationId xmlns:a16="http://schemas.microsoft.com/office/drawing/2014/main" xmlns="" id="{0FB4AD87-037F-4A7F-9CB4-518F466443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7229028"/>
              </p:ext>
            </p:extLst>
          </p:nvPr>
        </p:nvGraphicFramePr>
        <p:xfrm>
          <a:off x="251520" y="1514710"/>
          <a:ext cx="8568952" cy="3212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xmlns="" val="250708246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9067969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14420639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387753982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4966263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28151031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362152962"/>
                    </a:ext>
                  </a:extLst>
                </a:gridCol>
              </a:tblGrid>
              <a:tr h="7743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Количество обучающихся группы высокого социального риска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6078505"/>
                  </a:ext>
                </a:extLst>
              </a:tr>
              <a:tr h="58266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Всего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В том числе обучающиеся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5874338"/>
                  </a:ext>
                </a:extLst>
              </a:tr>
              <a:tr h="690088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 (чел.)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ПОО(чел.)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44227761"/>
                  </a:ext>
                </a:extLst>
              </a:tr>
              <a:tr h="582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26105232"/>
                  </a:ext>
                </a:extLst>
              </a:tr>
              <a:tr h="582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265695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730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4">
            <a:extLst>
              <a:ext uri="{FF2B5EF4-FFF2-40B4-BE49-F238E27FC236}">
                <a16:creationId xmlns:a16="http://schemas.microsoft.com/office/drawing/2014/main" xmlns="" id="{A680FDB9-692C-4BD8-839D-4946582F3527}"/>
              </a:ext>
            </a:extLst>
          </p:cNvPr>
          <p:cNvSpPr txBox="1">
            <a:spLocks/>
          </p:cNvSpPr>
          <p:nvPr/>
        </p:nvSpPr>
        <p:spPr>
          <a:xfrm>
            <a:off x="1043608" y="915566"/>
            <a:ext cx="7272337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39875" y="1307942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63AA852-A3FD-4692-9840-86A01F093105}"/>
              </a:ext>
            </a:extLst>
          </p:cNvPr>
          <p:cNvSpPr/>
          <p:nvPr/>
        </p:nvSpPr>
        <p:spPr>
          <a:xfrm>
            <a:off x="1539875" y="0"/>
            <a:ext cx="50838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Обучающиеся ГПОУ Санкт-Петербурга группы высокого социального риска, 2018</a:t>
            </a:r>
          </a:p>
        </p:txBody>
      </p:sp>
      <p:graphicFrame>
        <p:nvGraphicFramePr>
          <p:cNvPr id="8" name="Объект 2">
            <a:extLst>
              <a:ext uri="{FF2B5EF4-FFF2-40B4-BE49-F238E27FC236}">
                <a16:creationId xmlns:a16="http://schemas.microsoft.com/office/drawing/2014/main" xmlns="" id="{39D65268-6A75-44A7-BCC5-E6FF4ECDDA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6506875"/>
              </p:ext>
            </p:extLst>
          </p:nvPr>
        </p:nvGraphicFramePr>
        <p:xfrm>
          <a:off x="323528" y="889230"/>
          <a:ext cx="8352928" cy="4164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5876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4">
            <a:extLst>
              <a:ext uri="{FF2B5EF4-FFF2-40B4-BE49-F238E27FC236}">
                <a16:creationId xmlns:a16="http://schemas.microsoft.com/office/drawing/2014/main" xmlns="" id="{A680FDB9-692C-4BD8-839D-4946582F3527}"/>
              </a:ext>
            </a:extLst>
          </p:cNvPr>
          <p:cNvSpPr txBox="1">
            <a:spLocks/>
          </p:cNvSpPr>
          <p:nvPr/>
        </p:nvSpPr>
        <p:spPr>
          <a:xfrm>
            <a:off x="1043608" y="915566"/>
            <a:ext cx="7272337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39875" y="1307942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63AA852-A3FD-4692-9840-86A01F093105}"/>
              </a:ext>
            </a:extLst>
          </p:cNvPr>
          <p:cNvSpPr/>
          <p:nvPr/>
        </p:nvSpPr>
        <p:spPr>
          <a:xfrm>
            <a:off x="1539875" y="0"/>
            <a:ext cx="50838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Обучающиеся ГПОУ Санкт-Петербурга группы высокого социального риска, 2018</a:t>
            </a:r>
          </a:p>
        </p:txBody>
      </p:sp>
      <p:graphicFrame>
        <p:nvGraphicFramePr>
          <p:cNvPr id="7" name="Объект 2">
            <a:extLst>
              <a:ext uri="{FF2B5EF4-FFF2-40B4-BE49-F238E27FC236}">
                <a16:creationId xmlns:a16="http://schemas.microsoft.com/office/drawing/2014/main" xmlns="" id="{7A2FABE8-BDB7-4D0B-98D5-FB0C4E67C6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139291"/>
              </p:ext>
            </p:extLst>
          </p:nvPr>
        </p:nvGraphicFramePr>
        <p:xfrm>
          <a:off x="205846" y="843558"/>
          <a:ext cx="8758641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6809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4">
            <a:extLst>
              <a:ext uri="{FF2B5EF4-FFF2-40B4-BE49-F238E27FC236}">
                <a16:creationId xmlns:a16="http://schemas.microsoft.com/office/drawing/2014/main" xmlns="" id="{A680FDB9-692C-4BD8-839D-4946582F3527}"/>
              </a:ext>
            </a:extLst>
          </p:cNvPr>
          <p:cNvSpPr txBox="1">
            <a:spLocks/>
          </p:cNvSpPr>
          <p:nvPr/>
        </p:nvSpPr>
        <p:spPr>
          <a:xfrm>
            <a:off x="1043608" y="915566"/>
            <a:ext cx="7272337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39875" y="1307942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63AA852-A3FD-4692-9840-86A01F093105}"/>
              </a:ext>
            </a:extLst>
          </p:cNvPr>
          <p:cNvSpPr/>
          <p:nvPr/>
        </p:nvSpPr>
        <p:spPr>
          <a:xfrm>
            <a:off x="1539875" y="0"/>
            <a:ext cx="50838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Обучающиеся ГПОУ Санкт-Петербурга группы высокого социального риска, 2018</a:t>
            </a:r>
          </a:p>
        </p:txBody>
      </p:sp>
      <p:graphicFrame>
        <p:nvGraphicFramePr>
          <p:cNvPr id="7" name="Объект 2">
            <a:extLst>
              <a:ext uri="{FF2B5EF4-FFF2-40B4-BE49-F238E27FC236}">
                <a16:creationId xmlns:a16="http://schemas.microsoft.com/office/drawing/2014/main" xmlns="" id="{82C4386E-3714-4CC9-AE44-0B6793A2AD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3001300"/>
              </p:ext>
            </p:extLst>
          </p:nvPr>
        </p:nvGraphicFramePr>
        <p:xfrm>
          <a:off x="148408" y="915566"/>
          <a:ext cx="9020338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9903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F9938D-D4FB-41BB-8C5B-C3C3C73AE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23479"/>
            <a:ext cx="7198568" cy="421555"/>
          </a:xfrm>
        </p:spPr>
        <p:txBody>
          <a:bodyPr>
            <a:noAutofit/>
          </a:bodyPr>
          <a:lstStyle/>
          <a:p>
            <a:pPr algn="ctr"/>
            <a:r>
              <a:rPr lang="ru-RU" sz="1500" dirty="0">
                <a:solidFill>
                  <a:schemeClr val="tx1"/>
                </a:solidFill>
                <a:effectLst/>
              </a:rPr>
              <a:t>Обучающиеся ГПОУ Санкт-Петербурга группы высокого социального риска, 2018</a:t>
            </a:r>
            <a:r>
              <a:rPr lang="ru-RU" sz="1800" dirty="0">
                <a:solidFill>
                  <a:schemeClr val="tx1"/>
                </a:solidFill>
                <a:effectLst/>
              </a:rPr>
              <a:t/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endParaRPr lang="ru-RU" sz="18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xmlns="" id="{6B68C97A-040F-419A-AA04-05472626D6C4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913444497"/>
              </p:ext>
            </p:extLst>
          </p:nvPr>
        </p:nvGraphicFramePr>
        <p:xfrm>
          <a:off x="107504" y="843558"/>
          <a:ext cx="8496944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65365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Презентация1" id="{6C61CCF0-2C71-4A54-872A-81CCFE4CC8B3}" vid="{71E29115-D169-47B8-88DF-35EBB442CF7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арро20173</Template>
  <TotalTime>1074</TotalTime>
  <Words>2928</Words>
  <Application>Microsoft Office PowerPoint</Application>
  <PresentationFormat>Экран (16:9)</PresentationFormat>
  <Paragraphs>547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Государственное бюджетное учреждение  дополнительного профессионального образования  Санкт-Петербургская академия  постдипломного педагогического образования</vt:lpstr>
      <vt:lpstr>Государственное бюджетное учреждение  дополнительного профессионального образования  Санкт-Петербургская академия  постдипломного педагогического образования</vt:lpstr>
      <vt:lpstr>Для того чтобы определить наличие социального риска незаконного потребления наркотических средств и психотропных веществ, у подростков, принявших участие в исследовании, комплексно оценивались:  - осведомленность подростка о вреде наркотических веществ;  - наркотизация окружения подростка; - склонность к наркозависимости; - правовая грамотность в сфере незаконного оборота и немедицинского потребления наркотических средств и психотропных веществ,  - стиль родительского воспитания (оценивался у подростков возрастной категории 13-17 лет),  - осведомленность родителей о местонахождении ребенка (оценивался у подростков возрастной категории 13-17 лет),  - уровень проявления негативных эмоциональных состояний (шкала «Депрессия») оценивался у молодых людей возрастной группы 18-21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Обучающиеся ГПОУ Санкт-Петербурга группы высокого социального риска, 2018 </vt:lpstr>
      <vt:lpstr>Обучающиеся ГПОУ Санкт-Петербурга группы высокого социального риска, 2018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Показатель «Уровень контроля свободного времени со стороны родителей», % </vt:lpstr>
      <vt:lpstr>Показатель «Неинформированность в правовых вопросах», % </vt:lpstr>
      <vt:lpstr>Показатель «Склонность к наркозависимости», % </vt:lpstr>
      <vt:lpstr>Показатель «Уровень негативных эмоциональных состояний», % </vt:lpstr>
      <vt:lpstr>Показатель «Отношение к учебной деятельности», % </vt:lpstr>
      <vt:lpstr>Показатель «Уровень поддержки со стороны родителей», % </vt:lpstr>
      <vt:lpstr>Показатель «Потребность в помощи и поддержке», % </vt:lpstr>
      <vt:lpstr>Показатель «Переживание сложных жизненных ситуаций», %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учреждение  дополнительного профессионального образования  Санкт-Петербургская академия  постдипломного педагогического образования</dc:title>
  <dc:creator>Татьяна</dc:creator>
  <cp:lastModifiedBy>Нина</cp:lastModifiedBy>
  <cp:revision>210</cp:revision>
  <dcterms:created xsi:type="dcterms:W3CDTF">2017-04-07T12:37:59Z</dcterms:created>
  <dcterms:modified xsi:type="dcterms:W3CDTF">2019-02-13T19:47:34Z</dcterms:modified>
</cp:coreProperties>
</file>